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0" r:id="rId3"/>
    <p:sldId id="288" r:id="rId4"/>
    <p:sldId id="258" r:id="rId5"/>
    <p:sldId id="276" r:id="rId6"/>
    <p:sldId id="277" r:id="rId7"/>
    <p:sldId id="289" r:id="rId8"/>
    <p:sldId id="278" r:id="rId9"/>
    <p:sldId id="291" r:id="rId10"/>
    <p:sldId id="292" r:id="rId11"/>
    <p:sldId id="267" r:id="rId12"/>
    <p:sldId id="264" r:id="rId13"/>
    <p:sldId id="296" r:id="rId14"/>
    <p:sldId id="293" r:id="rId15"/>
    <p:sldId id="270" r:id="rId16"/>
    <p:sldId id="298" r:id="rId17"/>
    <p:sldId id="297" r:id="rId18"/>
    <p:sldId id="283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phototusya.narod.ru/52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560"/>
            <a:ext cx="8892480" cy="64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9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836712"/>
            <a:ext cx="698477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МКУДО «Центр психолого-педагогической и социальной помощи»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87624" y="1873791"/>
            <a:ext cx="6624736" cy="1411193"/>
          </a:xfrm>
          <a:prstGeom prst="rect">
            <a:avLst/>
          </a:prstGeom>
          <a:solidFill>
            <a:srgbClr val="EEE0F1"/>
          </a:solidFill>
          <a:ln w="25557">
            <a:solidFill>
              <a:srgbClr val="CDA3D6"/>
            </a:solidFill>
            <a:prstDash val="solid"/>
          </a:ln>
        </p:spPr>
        <p:txBody>
          <a:bodyPr vert="horz" lIns="90004" tIns="44997" rIns="90004" bIns="44997" rtlCol="0" anchor="t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800" dirty="0" smtClean="0">
                <a:solidFill>
                  <a:srgbClr val="5D194F"/>
                </a:solidFill>
                <a:latin typeface="Calibri" pitchFamily="34"/>
              </a:rPr>
              <a:t>Основные направления </a:t>
            </a:r>
            <a:r>
              <a:rPr lang="ru-RU" sz="3800" dirty="0" smtClean="0">
                <a:solidFill>
                  <a:srgbClr val="5D194F"/>
                </a:solidFill>
                <a:latin typeface="Calibri" pitchFamily="34"/>
              </a:rPr>
              <a:t>работы по развитию речи детей 3-4 лет.</a:t>
            </a:r>
            <a:endParaRPr lang="ru-RU" sz="3800" dirty="0">
              <a:solidFill>
                <a:srgbClr val="5D194F"/>
              </a:solidFill>
              <a:latin typeface="Calibri" pitchFamily="3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87625" y="1855129"/>
            <a:ext cx="6624736" cy="9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82865" y="3277159"/>
            <a:ext cx="6629495" cy="9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41168"/>
            <a:ext cx="1974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1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94953" y="-112658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4240" r="7922" b="87223"/>
          <a:stretch/>
        </p:blipFill>
        <p:spPr bwMode="auto">
          <a:xfrm>
            <a:off x="2806881" y="404664"/>
            <a:ext cx="3559371" cy="54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7" t="14947" r="9149" b="64795"/>
          <a:stretch/>
        </p:blipFill>
        <p:spPr bwMode="auto">
          <a:xfrm>
            <a:off x="2815014" y="1268760"/>
            <a:ext cx="3409772" cy="1196412"/>
          </a:xfrm>
          <a:prstGeom prst="round2DiagRect">
            <a:avLst>
              <a:gd name="adj1" fmla="val 16667"/>
              <a:gd name="adj2" fmla="val 2142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35205" r="25717" b="59442"/>
          <a:stretch/>
        </p:blipFill>
        <p:spPr bwMode="auto">
          <a:xfrm>
            <a:off x="2318314" y="2905577"/>
            <a:ext cx="4536504" cy="316193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40414" r="10173" b="39039"/>
          <a:stretch/>
        </p:blipFill>
        <p:spPr bwMode="auto">
          <a:xfrm>
            <a:off x="526321" y="3573016"/>
            <a:ext cx="3349951" cy="1213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t="60671" r="10786" b="20808"/>
          <a:stretch/>
        </p:blipFill>
        <p:spPr bwMode="auto">
          <a:xfrm>
            <a:off x="5076056" y="3632836"/>
            <a:ext cx="3332860" cy="1093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79048" r="10991" b="9376"/>
          <a:stretch/>
        </p:blipFill>
        <p:spPr bwMode="auto">
          <a:xfrm>
            <a:off x="2806881" y="5301208"/>
            <a:ext cx="3341404" cy="683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4.bp.blogspot.com/-eka6C8FlzHE/VlBcaInZfUI/AAAAAAAAC8o/y9MLeo_-QgQ/s1600/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4" t="56601" r="14548" b="24442"/>
          <a:stretch/>
        </p:blipFill>
        <p:spPr bwMode="auto">
          <a:xfrm>
            <a:off x="827584" y="1268760"/>
            <a:ext cx="1210745" cy="10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ontent-13.foto.my.mail.ru/community/moms_blog/_groupsphoto/h-346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5" t="44030" r="50602" b="36961"/>
          <a:stretch/>
        </p:blipFill>
        <p:spPr bwMode="auto">
          <a:xfrm>
            <a:off x="7308304" y="1124744"/>
            <a:ext cx="720080" cy="110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6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8" y="-11429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1.studylib.ru/store/data/004654913_1-39244811da79bb226fb05c2d85299d87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60" y="332657"/>
            <a:ext cx="4802303" cy="61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9" y="-1142998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nsportal.ru/sites/default/files/2017/11/30/rol_knigi_v_razvitii_rechi_detey_4-5_l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32633" r="10091" b="9411"/>
          <a:stretch/>
        </p:blipFill>
        <p:spPr bwMode="auto">
          <a:xfrm>
            <a:off x="2051720" y="1390374"/>
            <a:ext cx="4725053" cy="49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474780"/>
            <a:ext cx="43656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Роль книги 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развитии речи детей 3-4 лет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67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Home\Desktop\Логопедия\Пособия\Рамки\02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044" y="3313831"/>
            <a:ext cx="6741368" cy="180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Вертикальный свиток 3"/>
          <p:cNvSpPr/>
          <p:nvPr/>
        </p:nvSpPr>
        <p:spPr>
          <a:xfrm>
            <a:off x="468541" y="1345126"/>
            <a:ext cx="4320480" cy="4752528"/>
          </a:xfrm>
          <a:prstGeom prst="verticalScroll">
            <a:avLst/>
          </a:prstGeom>
          <a:solidFill>
            <a:srgbClr val="FB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9987" y="1916832"/>
            <a:ext cx="30226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Сказка </a:t>
            </a:r>
            <a:r>
              <a:rPr lang="ru-RU" sz="1400" dirty="0" smtClean="0"/>
              <a:t>выполняет важные </a:t>
            </a:r>
            <a:r>
              <a:rPr lang="ru-RU" sz="1400" dirty="0"/>
              <a:t>для формирования речи функции:</a:t>
            </a:r>
          </a:p>
          <a:p>
            <a:r>
              <a:rPr lang="ru-RU" sz="1400" dirty="0"/>
              <a:t>расширяет словарный запас ребенка</a:t>
            </a:r>
          </a:p>
          <a:p>
            <a:r>
              <a:rPr lang="ru-RU" sz="1400" dirty="0"/>
              <a:t>передает готовые художественные обороты и метафоры</a:t>
            </a:r>
          </a:p>
          <a:p>
            <a:r>
              <a:rPr lang="ru-RU" sz="1400" dirty="0"/>
              <a:t>показывает пример составления различных предложений</a:t>
            </a:r>
          </a:p>
          <a:p>
            <a:r>
              <a:rPr lang="ru-RU" sz="1400" dirty="0"/>
              <a:t>естественным образом знакомит с грамматическими основами.</a:t>
            </a:r>
          </a:p>
          <a:p>
            <a:r>
              <a:rPr lang="ru-RU" sz="1400" dirty="0"/>
              <a:t>Чуть позднее запускается активная роль сказки в отношении речевого развития. Дети начинают пересказывать особо впечатлившие их отрывки, рассуждать о поступках героев, придумывать свои версии иного развития событий. 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4419521" y="1345127"/>
            <a:ext cx="4230111" cy="4752528"/>
          </a:xfrm>
          <a:prstGeom prst="verticalScroll">
            <a:avLst/>
          </a:prstGeom>
          <a:solidFill>
            <a:srgbClr val="FB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23525" y="1844824"/>
            <a:ext cx="322210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Формы работы со сказкой могут быть различны: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пересказ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сочинение сказочных историй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придумывание своего окончания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добавление нового героя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Тематические беседы (индивидуальные или коллективные) о прочитанном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Драматизация. Разыгрывание сценок из сказки, возможно, в форме викторины. Зрители могут отгадывать, какой это герой, из какой сказки.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Сравнение: кто на кого похож, сравнение иллюстраций разных авторов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Словесное рисование иллюстраций…. И т. д…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361818"/>
            <a:ext cx="43656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Роль сказки 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развитии речи детей 3-4 лет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9" y="-1142998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840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55136" y="-11429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4415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Роль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игры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развитии речи детей 3-4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s://i.mycdn.me/image?id=858690996767&amp;t=3&amp;plc=WEB&amp;tkn=*aujEbCPsWJXtlgm_nE4G4TYzcu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5278" r="6078" b="4615"/>
          <a:stretch/>
        </p:blipFill>
        <p:spPr bwMode="auto">
          <a:xfrm>
            <a:off x="908915" y="1156846"/>
            <a:ext cx="3531500" cy="5071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.mycdn.me/image?id=858690996255&amp;t=3&amp;plc=WEB&amp;tkn=*Um1douEkYrpU2DorG1Fvfo-JCk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277" r="6331" b="4762"/>
          <a:stretch/>
        </p:blipFill>
        <p:spPr bwMode="auto">
          <a:xfrm>
            <a:off x="4716016" y="1198167"/>
            <a:ext cx="3541746" cy="5037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6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8" y="-11429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ds262.omsk.obr55.ru/files/2019/12/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b="2313"/>
          <a:stretch/>
        </p:blipFill>
        <p:spPr bwMode="auto">
          <a:xfrm>
            <a:off x="1475656" y="620688"/>
            <a:ext cx="655272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8" y="-1143001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5999" y="548680"/>
            <a:ext cx="4572000" cy="830997"/>
          </a:xfrm>
          <a:prstGeom prst="rect">
            <a:avLst/>
          </a:prstGeom>
        </p:spPr>
        <p:txBody>
          <a:bodyPr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Упражнения 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 развития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речи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детей.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3040" y="1484784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1. Учить подбирать определения и эпитеты – (какие бывают собаки: большие, маленькие, санитарные, служебные…);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2. Учить узнавать предметы по описанию – (зеленая, кудрявая, белоствольная. Что это? – береза);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3. Учить подбирать действия к предмету – (ветер, что делает: воет, парус надувает, листья срывает…);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4. Учить подбирать предметы к действию - (на небе сверкает, землю согревает. Что это? - солнце);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5. Учить подбирать действия к объекту - (кто или что плавает? летает? - рыба, самолет, бабочка, листья); подбирать обстоятельства - (трудиться можно как? - хорошо, спустя рукава, быстро);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6. Учить подбирать синонимы - (большой, огромный, громадный);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7. Учить находить пропущенные слова - (пришел почтальон, он принес…);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8. Учить распространять и дополнять предложения - (кошки взобрались на дерево. Какое? Зачем?);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9. Учить называть составные части целого - (дерево - ствол, ветки, сучья);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10. Учить подбирать антонимы (день - ночь, печаль - радость);</a:t>
            </a:r>
          </a:p>
          <a:p>
            <a:r>
              <a:rPr lang="ru-RU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93304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8" y="-11429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5" y="582068"/>
            <a:ext cx="86409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11. Упражнять детей в правильном склонении существительных (род, число, падеж). Взрослый называет животного, а ребенок его детеныша (курица - цыплята, лошадь - жеребята). Причем в различных падежах и множественном числе, т.к. это является распространенной ошибкой у малышей;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12. Про что можно сказать: холодный -…, холодная -…, холодное -…;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13. Учить произносить предложение («На улице идёт дождь») по-разному: радостно (и почему?), грустно (и почему?), удивленно (и почему?);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14. Учить находить антонимы (слова с противоположным значением) в стишке: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Скажу я слово высоко, а ты ответишь низко.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Скажу я слово далеко, а ты ответишь близко.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Теперь скажу я слово трус, ответишь ты храбрец.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Теперь начало я скажу, ну отвечай…(конец).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15. Учить образовывать существительные при помощи уменьшительно-ласкательных и других суффиксов (брат – братик, сестра – сестренка, книга – книжечка)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16. Учить образовывать форму родительного падежа множественного числа существительных (чего нет?; с предлогом без). Например: Возле дома нет деревьев. В аквариуме много рыбок. На столе коробка без карандашей.</a:t>
            </a:r>
          </a:p>
          <a:p>
            <a:r>
              <a:rPr lang="ru-RU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1489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9" y="-11395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022" y="548680"/>
            <a:ext cx="86054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17. Упражнять детей в употреблении имен существительных во множественном числе. «Я тебе говорю про один предмет, а ты скажи про много предметов. У Кати – ведро, у Саши ведро. Что есть у Кати и у Саши? (Ведра)».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18. Учить согласовывать числительные с существительными. «Сосчитай»: картинки с изображением от 1 до 5 (полотенце, блюдце, платье, яйцо)».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19. Учить употреблять притяжательного местоимения (мой). Предложить детям придумать предметы, про которые можно сказать: мой, моя, моё, мои: мой стул, моя книга, моё окно, мои игрушки.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20. Учить правильно употреблять предлоги (на, в, за, из, с, под, к, над, между, перед). Дидактическая игра «Найди, где спрятался зайчик?»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21. Учить образовывать глаголы с помощью приставок, показывая картинки, где выполняются действия. (Лисичка прибежала, убежала, перебежала, выбежала)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22. Учить образовывать прилагательные от существительных. (сумка из кожи – кожаная; варенье из клубники – клубничное).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Не забывайте, что решающее значение для развития </a:t>
            </a:r>
            <a:r>
              <a:rPr lang="ru-RU" sz="1400" dirty="0" smtClean="0"/>
              <a:t>разговорной речи </a:t>
            </a:r>
            <a:r>
              <a:rPr lang="ru-RU" sz="1400" dirty="0"/>
              <a:t>ребенка имеет его общение с вами. Постарайтесь во </a:t>
            </a:r>
            <a:r>
              <a:rPr lang="ru-RU" sz="1400" dirty="0" smtClean="0"/>
              <a:t>время совместных </a:t>
            </a:r>
            <a:r>
              <a:rPr lang="ru-RU" sz="1400" dirty="0"/>
              <a:t>прогулок с детьми обращать их внимание на значимые </a:t>
            </a:r>
            <a:r>
              <a:rPr lang="ru-RU" sz="1400" dirty="0" smtClean="0"/>
              <a:t>для человека </a:t>
            </a:r>
          </a:p>
          <a:p>
            <a:r>
              <a:rPr lang="ru-RU" sz="1400" dirty="0" smtClean="0"/>
              <a:t>объекты</a:t>
            </a:r>
            <a:r>
              <a:rPr lang="ru-RU" sz="1400" dirty="0"/>
              <a:t>: магазины, школы, поликлиники, библиотеки. </a:t>
            </a:r>
            <a:r>
              <a:rPr lang="ru-RU" sz="1400" dirty="0" smtClean="0"/>
              <a:t>Расскажите ребенку</a:t>
            </a:r>
            <a:r>
              <a:rPr lang="ru-RU" sz="1400" dirty="0"/>
              <a:t>, для чего эти учреждения, кто в них работает. Во время прогулок в лес, по набережной привлекайте внимание малыша к </a:t>
            </a:r>
            <a:r>
              <a:rPr lang="ru-RU" sz="1400" dirty="0" smtClean="0"/>
              <a:t>красоте окружающей </a:t>
            </a:r>
            <a:r>
              <a:rPr lang="ru-RU" sz="1400" dirty="0"/>
              <a:t>природы, растений, насекомых. Не уходите </a:t>
            </a:r>
            <a:r>
              <a:rPr lang="ru-RU" sz="1400" dirty="0" smtClean="0"/>
              <a:t>от ответов </a:t>
            </a:r>
            <a:r>
              <a:rPr lang="ru-RU" sz="1400" dirty="0"/>
              <a:t>на вопросы ребенка. Знакомя с новыми предметами, </a:t>
            </a:r>
            <a:r>
              <a:rPr lang="ru-RU" sz="1400" dirty="0" smtClean="0"/>
              <a:t>вещами, объектами</a:t>
            </a:r>
            <a:r>
              <a:rPr lang="ru-RU" sz="1400" dirty="0"/>
              <a:t>, называйте их правильно. Предложите рассмотреть детально,</a:t>
            </a:r>
          </a:p>
          <a:p>
            <a:r>
              <a:rPr lang="ru-RU" sz="1400" dirty="0"/>
              <a:t> </a:t>
            </a:r>
            <a:r>
              <a:rPr lang="ru-RU" sz="1400" dirty="0" smtClean="0"/>
              <a:t>выделить </a:t>
            </a:r>
            <a:r>
              <a:rPr lang="ru-RU" sz="1400" dirty="0"/>
              <a:t>характерные особенности, свойства. Как можно больше знакомьте детей с фольклором, рассказывайте и читайте сказки, загадки, песенки, </a:t>
            </a:r>
            <a:r>
              <a:rPr lang="ru-RU" sz="1400" dirty="0" smtClean="0"/>
              <a:t>потешки.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298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8" y="-11429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mycdn.me/image?id=864713246439&amp;t=3&amp;plc=WEB&amp;tkn=*Y8SgXx8n7ZtzyHYPBjI2AYcFN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5471" r="8290" b="4554"/>
          <a:stretch/>
        </p:blipFill>
        <p:spPr bwMode="auto">
          <a:xfrm>
            <a:off x="2307364" y="332656"/>
            <a:ext cx="449688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8" y="-11429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212d.ru/site_ds/files/46/document/15-DDXs79w_5fU.jpg-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3845" r="7324" b="89402"/>
          <a:stretch/>
        </p:blipFill>
        <p:spPr bwMode="auto">
          <a:xfrm>
            <a:off x="2597920" y="332656"/>
            <a:ext cx="3862701" cy="4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1.studylib.ru/store/data/000337898_1-373ff321ab8658f611508c6ee9c4b48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11444" r="6469" b="7574"/>
          <a:stretch/>
        </p:blipFill>
        <p:spPr bwMode="auto">
          <a:xfrm>
            <a:off x="3275856" y="760576"/>
            <a:ext cx="4118893" cy="57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lenuchka.sokik.ru/files/alenuchka/news2019/images_32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7" t="69363" r="24943" b="5390"/>
          <a:stretch/>
        </p:blipFill>
        <p:spPr bwMode="auto">
          <a:xfrm>
            <a:off x="611560" y="2492896"/>
            <a:ext cx="2187725" cy="1512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6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53195" y="-1142998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mdobu124.ucoz.ru/konsultped/logoped/rechcheture/razvitie_rechi_detej_3-4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21381" r="9075" b="59234"/>
          <a:stretch/>
        </p:blipFill>
        <p:spPr bwMode="auto">
          <a:xfrm>
            <a:off x="683568" y="952612"/>
            <a:ext cx="5506307" cy="175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mdobu124.ucoz.ru/konsultped/logoped/rechcheture/razvitie_rechi_detej_3-4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11689" r="14558" b="78750"/>
          <a:stretch/>
        </p:blipFill>
        <p:spPr bwMode="auto">
          <a:xfrm>
            <a:off x="2987824" y="404664"/>
            <a:ext cx="2572284" cy="5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mdobu124.ucoz.ru/konsultped/logoped/rechcheture/razvitie_rechi_detej_3-4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48855" r="17933" b="12861"/>
          <a:stretch/>
        </p:blipFill>
        <p:spPr bwMode="auto">
          <a:xfrm>
            <a:off x="505952" y="2924944"/>
            <a:ext cx="2555194" cy="21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mdobu124.ucoz.ru/konsultped/logoped/rechcheture/razvitie_rechi_detej_3-4-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0" t="18500" r="9013" b="50000"/>
          <a:stretch/>
        </p:blipFill>
        <p:spPr bwMode="auto">
          <a:xfrm>
            <a:off x="3265902" y="3140968"/>
            <a:ext cx="536121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8" y="-11429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mdobu124.ucoz.ru/konsultped/logoped/rechcheture/razvitie_rechi_detej_3-4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9044" r="9090" b="41765"/>
          <a:stretch/>
        </p:blipFill>
        <p:spPr bwMode="auto">
          <a:xfrm>
            <a:off x="1475656" y="391166"/>
            <a:ext cx="5760640" cy="440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dobu124.ucoz.ru/konsultped/logoped/rechcheture/razvitie_rechi_detej_3-4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63352" r="9682" b="17378"/>
          <a:stretch/>
        </p:blipFill>
        <p:spPr bwMode="auto">
          <a:xfrm>
            <a:off x="3131840" y="4797152"/>
            <a:ext cx="511256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72310r.dou.obrazovanie33.ru/upload/site_files/0r/%D0%BA%D0%BE%D0%BD%D1%81%D1%83%D0%BB%D1%8C%D1%82%D0%B0%D1%86%D0%B8%D1%8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6" t="65394" r="13454" b="7523"/>
          <a:stretch/>
        </p:blipFill>
        <p:spPr bwMode="auto">
          <a:xfrm>
            <a:off x="971600" y="4900672"/>
            <a:ext cx="1872207" cy="15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42998" y="-11429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128.lipetskddo.ru/files/images/razvitie_rechi_detej_3-4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9359" r="6623" b="37967"/>
          <a:stretch/>
        </p:blipFill>
        <p:spPr bwMode="auto">
          <a:xfrm>
            <a:off x="1475656" y="332656"/>
            <a:ext cx="633670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6165304"/>
            <a:ext cx="42484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8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322511" y="-1314399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mdobu124.ucoz.ru/konsultped/logoped/rechcheture/razvitie_rechi_detej_3-4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t="14314" r="8499" b="42751"/>
          <a:stretch/>
        </p:blipFill>
        <p:spPr bwMode="auto">
          <a:xfrm>
            <a:off x="571937" y="587456"/>
            <a:ext cx="4853231" cy="36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dobu124.ucoz.ru/konsultped/logoped/rechcheture/razvitie_rechi_detej_3-4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t="56917" r="9555" b="29507"/>
          <a:stretch/>
        </p:blipFill>
        <p:spPr bwMode="auto">
          <a:xfrm>
            <a:off x="2187337" y="4149081"/>
            <a:ext cx="4328880" cy="10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dobu124.ucoz.ru/konsultped/logoped/rechcheture/razvitie_rechi_detej_3-4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4" t="70676" r="9731" b="12083"/>
          <a:stretch/>
        </p:blipFill>
        <p:spPr bwMode="auto">
          <a:xfrm>
            <a:off x="4185885" y="5247129"/>
            <a:ext cx="4417398" cy="11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dobu124.ucoz.ru/konsultped/logoped/rechcheture/razvitie_rechi_detej_3-4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8" t="9008" r="15251" b="86018"/>
          <a:stretch/>
        </p:blipFill>
        <p:spPr bwMode="auto">
          <a:xfrm>
            <a:off x="2544411" y="260648"/>
            <a:ext cx="4119076" cy="4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detsad257.ru/wp-content/uploads/2017/12/image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7" t="60421" r="9985" b="6603"/>
          <a:stretch/>
        </p:blipFill>
        <p:spPr bwMode="auto">
          <a:xfrm flipH="1">
            <a:off x="6804247" y="1196752"/>
            <a:ext cx="1143997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omanadvice.ru/sites/default/files/34/artikulyacionnaya_gimnastika_dlya_detey_3_4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36804" r="2399" b="35203"/>
          <a:stretch/>
        </p:blipFill>
        <p:spPr bwMode="auto">
          <a:xfrm flipH="1">
            <a:off x="467544" y="4255830"/>
            <a:ext cx="1483979" cy="13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omanadvice.ru/sites/default/files/34/artikulyacionnaya_gimnastika_dlya_detey_3_4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8" t="69555" r="2892" b="3830"/>
          <a:stretch/>
        </p:blipFill>
        <p:spPr bwMode="auto">
          <a:xfrm>
            <a:off x="2339752" y="5278399"/>
            <a:ext cx="1452787" cy="126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59215" y="-1131878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mdobu124.ucoz.ru/konsultped/logoped/rechcheture/razvitie_rechi_detej_3-4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9062" r="14257" b="83581"/>
          <a:stretch/>
        </p:blipFill>
        <p:spPr bwMode="auto">
          <a:xfrm>
            <a:off x="2646553" y="611366"/>
            <a:ext cx="3719211" cy="59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mdobu124.ucoz.ru/konsultped/logoped/rechcheture/razvitie_rechi_detej_3-4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t="17162" r="8117" b="44584"/>
          <a:stretch/>
        </p:blipFill>
        <p:spPr bwMode="auto">
          <a:xfrm>
            <a:off x="1985879" y="1368688"/>
            <a:ext cx="5040560" cy="37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mbdou73.edummr.ru/wp-content/uploads/2015/12/-%D1%81%D0%BB%D1%83%D1%85-%D0%BA%D0%BE%D0%BF%D0%B8%D1%8F-e145008232073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t="74726" r="17307" b="1222"/>
          <a:stretch/>
        </p:blipFill>
        <p:spPr bwMode="auto">
          <a:xfrm>
            <a:off x="3575539" y="5157192"/>
            <a:ext cx="2025354" cy="12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8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185728" y="-1026366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mdobu124.ucoz.ru/konsultped/logoped/rechcheture/razvitie_rechi_detej_3-4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14112" r="9356" b="35267"/>
          <a:stretch/>
        </p:blipFill>
        <p:spPr bwMode="auto">
          <a:xfrm>
            <a:off x="2010666" y="1268760"/>
            <a:ext cx="5112568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dobu124.ucoz.ru/konsultped/logoped/rechcheture/razvitie_rechi_detej_3-4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2" t="9543" r="21897" b="85863"/>
          <a:stretch/>
        </p:blipFill>
        <p:spPr bwMode="auto">
          <a:xfrm>
            <a:off x="3004138" y="566743"/>
            <a:ext cx="3196515" cy="42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chalo4ka.ru/wp-content/uploads/2014/10/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429" r="2011" b="2149"/>
          <a:stretch/>
        </p:blipFill>
        <p:spPr bwMode="auto">
          <a:xfrm rot="5400000">
            <a:off x="1200612" y="-1101740"/>
            <a:ext cx="68580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mbdou73.edummr.ru/wp-content/uploads/2015/12/-%D1%81%D0%BB%D1%83%D1%85-%D0%BA%D0%BE%D0%BF%D0%B8%D1%8F-e145008232073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5" t="4776" r="6059" b="72912"/>
          <a:stretch/>
        </p:blipFill>
        <p:spPr bwMode="auto">
          <a:xfrm>
            <a:off x="2555776" y="512566"/>
            <a:ext cx="3429829" cy="1328587"/>
          </a:xfrm>
          <a:prstGeom prst="round2DiagRect">
            <a:avLst>
              <a:gd name="adj1" fmla="val 16667"/>
              <a:gd name="adj2" fmla="val 1839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mbdou73.edummr.ru/wp-content/uploads/2015/12/-%D1%81%D0%BB%D1%83%D1%85-%D0%BA%D0%BE%D0%BF%D0%B8%D1%8F-e145008232073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48300" r="9280" b="48693"/>
          <a:stretch/>
        </p:blipFill>
        <p:spPr bwMode="auto">
          <a:xfrm>
            <a:off x="1907704" y="1930509"/>
            <a:ext cx="489654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mbdou73.edummr.ru/wp-content/uploads/2015/12/-%D1%81%D0%BB%D1%83%D1%85-%D0%BA%D0%BE%D0%BF%D0%B8%D1%8F-e145008232073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5" t="27255" r="4477" b="51541"/>
          <a:stretch/>
        </p:blipFill>
        <p:spPr bwMode="auto">
          <a:xfrm>
            <a:off x="963098" y="2270078"/>
            <a:ext cx="3185355" cy="1145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mbdou73.edummr.ru/wp-content/uploads/2015/12/-%D1%81%D0%BB%D1%83%D1%85-%D0%BA%D0%BE%D0%BF%D0%B8%D1%8F-e145008232073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6" t="50856" r="4486" b="25697"/>
          <a:stretch/>
        </p:blipFill>
        <p:spPr bwMode="auto">
          <a:xfrm>
            <a:off x="4788024" y="3694222"/>
            <a:ext cx="3240360" cy="1242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4.bp.blogspot.com/-rUTAX2xb7FY/TgW2rYuPS-I/AAAAAAAAAos/3kE33vKQE6I/s1600/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9" t="15519" r="6466" b="55979"/>
          <a:stretch/>
        </p:blipFill>
        <p:spPr bwMode="auto">
          <a:xfrm>
            <a:off x="924708" y="3659457"/>
            <a:ext cx="3229233" cy="1426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-rUTAX2xb7FY/TgW2rYuPS-I/AAAAAAAAAos/3kE33vKQE6I/s1600/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4" t="43681" r="6242" b="38334"/>
          <a:stretch/>
        </p:blipFill>
        <p:spPr bwMode="auto">
          <a:xfrm>
            <a:off x="4800890" y="2359646"/>
            <a:ext cx="3227494" cy="966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4.bp.blogspot.com/-rUTAX2xb7FY/TgW2rYuPS-I/AAAAAAAAAos/3kE33vKQE6I/s1600/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8" t="61900" r="5116" b="33246"/>
          <a:stretch/>
        </p:blipFill>
        <p:spPr bwMode="auto">
          <a:xfrm>
            <a:off x="3031377" y="5250802"/>
            <a:ext cx="3098243" cy="23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4.bp.blogspot.com/-rUTAX2xb7FY/TgW2rYuPS-I/AAAAAAAAAos/3kE33vKQE6I/s1600/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1" t="68661"/>
          <a:stretch/>
        </p:blipFill>
        <p:spPr bwMode="auto">
          <a:xfrm>
            <a:off x="7380312" y="528925"/>
            <a:ext cx="929212" cy="1683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4.bp.blogspot.com/-rUTAX2xb7FY/TgW2rYuPS-I/AAAAAAAAAos/3kE33vKQE6I/s1600/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5" t="67007" r="24694" b="7314"/>
          <a:stretch/>
        </p:blipFill>
        <p:spPr bwMode="auto">
          <a:xfrm>
            <a:off x="3031378" y="5486734"/>
            <a:ext cx="309824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031378" y="5250802"/>
            <a:ext cx="3098244" cy="1316052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865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584</TotalTime>
  <Words>300</Words>
  <Application>Microsoft Office PowerPoint</Application>
  <PresentationFormat>Экран (4:3)</PresentationFormat>
  <Paragraphs>80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36</cp:revision>
  <dcterms:created xsi:type="dcterms:W3CDTF">2020-11-26T05:40:56Z</dcterms:created>
  <dcterms:modified xsi:type="dcterms:W3CDTF">2020-11-29T09:50:25Z</dcterms:modified>
</cp:coreProperties>
</file>