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294" r:id="rId3"/>
    <p:sldId id="333" r:id="rId4"/>
    <p:sldId id="283" r:id="rId5"/>
    <p:sldId id="284" r:id="rId6"/>
    <p:sldId id="285" r:id="rId7"/>
    <p:sldId id="286" r:id="rId8"/>
    <p:sldId id="295" r:id="rId9"/>
    <p:sldId id="288" r:id="rId10"/>
    <p:sldId id="289" r:id="rId11"/>
    <p:sldId id="290" r:id="rId12"/>
    <p:sldId id="291" r:id="rId13"/>
    <p:sldId id="29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12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10.wdp"/><Relationship Id="rId5" Type="http://schemas.openxmlformats.org/officeDocument/2006/relationships/image" Target="../media/image12.png"/><Relationship Id="rId10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6.png"/><Relationship Id="rId18" Type="http://schemas.openxmlformats.org/officeDocument/2006/relationships/image" Target="../media/image2.gif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microsoft.com/office/2007/relationships/hdphoto" Target="../media/hdphoto6.wdp"/><Relationship Id="rId2" Type="http://schemas.openxmlformats.org/officeDocument/2006/relationships/image" Target="../media/image8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10.wdp"/><Relationship Id="rId5" Type="http://schemas.openxmlformats.org/officeDocument/2006/relationships/image" Target="../media/image12.png"/><Relationship Id="rId15" Type="http://schemas.openxmlformats.org/officeDocument/2006/relationships/image" Target="../media/image18.jpeg"/><Relationship Id="rId10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18" Type="http://schemas.microsoft.com/office/2007/relationships/hdphoto" Target="../media/hdphoto11.wdp"/><Relationship Id="rId3" Type="http://schemas.openxmlformats.org/officeDocument/2006/relationships/image" Target="../media/image29.png"/><Relationship Id="rId21" Type="http://schemas.microsoft.com/office/2007/relationships/hdphoto" Target="../media/hdphoto7.wdp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17" Type="http://schemas.openxmlformats.org/officeDocument/2006/relationships/image" Target="../media/image36.png"/><Relationship Id="rId2" Type="http://schemas.openxmlformats.org/officeDocument/2006/relationships/image" Target="../media/image8.png"/><Relationship Id="rId16" Type="http://schemas.microsoft.com/office/2007/relationships/hdphoto" Target="../media/hdphoto12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10.wdp"/><Relationship Id="rId5" Type="http://schemas.openxmlformats.org/officeDocument/2006/relationships/image" Target="../media/image12.png"/><Relationship Id="rId15" Type="http://schemas.openxmlformats.org/officeDocument/2006/relationships/image" Target="../media/image38.png"/><Relationship Id="rId10" Type="http://schemas.openxmlformats.org/officeDocument/2006/relationships/image" Target="../media/image32.png"/><Relationship Id="rId19" Type="http://schemas.openxmlformats.org/officeDocument/2006/relationships/image" Target="../media/image35.png"/><Relationship Id="rId4" Type="http://schemas.microsoft.com/office/2007/relationships/hdphoto" Target="../media/hdphoto2.wdp"/><Relationship Id="rId9" Type="http://schemas.microsoft.com/office/2007/relationships/hdphoto" Target="../media/hdphoto4.wdp"/><Relationship Id="rId14" Type="http://schemas.openxmlformats.org/officeDocument/2006/relationships/image" Target="../media/image18.jpeg"/><Relationship Id="rId22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2.gif"/><Relationship Id="rId5" Type="http://schemas.openxmlformats.org/officeDocument/2006/relationships/image" Target="../media/image41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.gif"/><Relationship Id="rId5" Type="http://schemas.openxmlformats.org/officeDocument/2006/relationships/image" Target="../media/image10.jpeg"/><Relationship Id="rId10" Type="http://schemas.openxmlformats.org/officeDocument/2006/relationships/image" Target="../media/image13.jpe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.gif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microsoft.com/office/2007/relationships/hdphoto" Target="../media/hdphoto4.wdp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.gif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8.jpeg"/><Relationship Id="rId4" Type="http://schemas.microsoft.com/office/2007/relationships/hdphoto" Target="../media/hdphoto2.wdp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7.wdp"/><Relationship Id="rId18" Type="http://schemas.openxmlformats.org/officeDocument/2006/relationships/image" Target="../media/image2.gif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24.png"/><Relationship Id="rId17" Type="http://schemas.microsoft.com/office/2007/relationships/hdphoto" Target="../media/hdphoto8.wdp"/><Relationship Id="rId2" Type="http://schemas.openxmlformats.org/officeDocument/2006/relationships/image" Target="../media/image8.png"/><Relationship Id="rId16" Type="http://schemas.openxmlformats.org/officeDocument/2006/relationships/image" Target="../media/image27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microsoft.com/office/2007/relationships/hdphoto" Target="../media/hdphoto6.wdp"/><Relationship Id="rId5" Type="http://schemas.openxmlformats.org/officeDocument/2006/relationships/image" Target="../media/image9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openxmlformats.org/officeDocument/2006/relationships/image" Target="../media/image15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2.gif"/><Relationship Id="rId4" Type="http://schemas.microsoft.com/office/2007/relationships/hdphoto" Target="../media/hdphoto2.wdp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.pinimg.com/originals/02/9a/04/029a04c09ec9acab3bb7f1049eea0f2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5" y="1772816"/>
            <a:ext cx="388843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Собираемся на зимнюю прогулку.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37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7757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7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22971"/>
            <a:ext cx="2407414" cy="240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7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17032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7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36214"/>
            <a:ext cx="2551430" cy="255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2950" y="5083443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r>
              <a:rPr lang="ru-RU" dirty="0" smtClean="0"/>
              <a:t>читель – логопед</a:t>
            </a:r>
          </a:p>
          <a:p>
            <a:r>
              <a:rPr lang="ru-RU" dirty="0" err="1" smtClean="0"/>
              <a:t>Шашаева</a:t>
            </a:r>
            <a:r>
              <a:rPr lang="ru-RU" dirty="0" smtClean="0"/>
              <a:t> Е. М.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67744" y="112474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Дидактическая игра.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43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5" t="10353" r="18974" b="7255"/>
          <a:stretch/>
        </p:blipFill>
        <p:spPr bwMode="auto">
          <a:xfrm>
            <a:off x="1" y="0"/>
            <a:ext cx="91687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70648" l="26719" r="44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24918" r="55322" b="29512"/>
          <a:stretch/>
        </p:blipFill>
        <p:spPr bwMode="auto">
          <a:xfrm>
            <a:off x="467544" y="1941269"/>
            <a:ext cx="2736304" cy="391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9FCFE"/>
              </a:clrFrom>
              <a:clrTo>
                <a:srgbClr val="F9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389" b="78241" l="71979" r="81771">
                        <a14:backgroundMark x1="77135" y1="63981" x2="77448" y2="7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0" t="56902" r="18168" b="21549"/>
          <a:stretch/>
        </p:blipFill>
        <p:spPr bwMode="auto">
          <a:xfrm>
            <a:off x="1115616" y="4227847"/>
            <a:ext cx="1668163" cy="157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93" b="46389" l="71563" r="8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83" t="25342" r="17496" b="53571"/>
          <a:stretch/>
        </p:blipFill>
        <p:spPr bwMode="auto">
          <a:xfrm>
            <a:off x="1172617" y="3404622"/>
            <a:ext cx="1554160" cy="159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241" b="70185" l="31250" r="41719">
                        <a14:foregroundMark x1="38073" y1="65185" x2="39583" y2="6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68" t="63136" r="58195" b="29900"/>
          <a:stretch/>
        </p:blipFill>
        <p:spPr bwMode="auto">
          <a:xfrm>
            <a:off x="7092280" y="476672"/>
            <a:ext cx="1937055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241" b="70185" l="31250" r="41719">
                        <a14:foregroundMark x1="38073" y1="65185" x2="39583" y2="6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68" t="63136" r="58195" b="29900"/>
          <a:stretch/>
        </p:blipFill>
        <p:spPr bwMode="auto">
          <a:xfrm>
            <a:off x="1043608" y="5137144"/>
            <a:ext cx="1872208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93" b="53426" l="71094" r="82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82" t="32690" r="17466" b="46715"/>
          <a:stretch/>
        </p:blipFill>
        <p:spPr bwMode="auto">
          <a:xfrm>
            <a:off x="7380312" y="5220561"/>
            <a:ext cx="1247686" cy="127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93" b="53426" l="71094" r="82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82" t="32690" r="17466" b="46715"/>
          <a:stretch/>
        </p:blipFill>
        <p:spPr bwMode="auto">
          <a:xfrm>
            <a:off x="7436964" y="5219589"/>
            <a:ext cx="1247686" cy="127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93" b="53426" l="71094" r="82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82" t="32690" r="17466" b="46715"/>
          <a:stretch/>
        </p:blipFill>
        <p:spPr bwMode="auto">
          <a:xfrm>
            <a:off x="1051395" y="3349597"/>
            <a:ext cx="1706375" cy="170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images.ua.prom.st/1186048749_w500_h500_kozhanye-bosonozhki-dlya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284" y="3861047"/>
            <a:ext cx="1125714" cy="90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ae01.alicdn.com/kf/HTB1HFuWcfNNTKJjSspeq6ySwpXa8/-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826" y="1772816"/>
            <a:ext cx="1439961" cy="143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2" y="38432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866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97153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6050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06" y="252030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94" y="4197939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23" y="4512844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04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5" t="10353" r="18974" b="7255"/>
          <a:stretch/>
        </p:blipFill>
        <p:spPr bwMode="auto">
          <a:xfrm>
            <a:off x="1" y="0"/>
            <a:ext cx="91687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70648" l="26719" r="44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24918" r="55322" b="29512"/>
          <a:stretch/>
        </p:blipFill>
        <p:spPr bwMode="auto">
          <a:xfrm>
            <a:off x="467544" y="1941269"/>
            <a:ext cx="2736304" cy="391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9FCFE"/>
              </a:clrFrom>
              <a:clrTo>
                <a:srgbClr val="F9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389" b="78241" l="71979" r="81771">
                        <a14:backgroundMark x1="77135" y1="63981" x2="77448" y2="7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0" t="56902" r="18168" b="21549"/>
          <a:stretch/>
        </p:blipFill>
        <p:spPr bwMode="auto">
          <a:xfrm>
            <a:off x="1115616" y="4227847"/>
            <a:ext cx="1668163" cy="157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93" b="46389" l="71563" r="8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83" t="25342" r="17496" b="53571"/>
          <a:stretch/>
        </p:blipFill>
        <p:spPr bwMode="auto">
          <a:xfrm>
            <a:off x="1172617" y="3404622"/>
            <a:ext cx="1554160" cy="159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241" b="70185" l="31250" r="41719">
                        <a14:foregroundMark x1="38073" y1="65185" x2="39583" y2="6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68" t="63136" r="58195" b="29900"/>
          <a:stretch/>
        </p:blipFill>
        <p:spPr bwMode="auto">
          <a:xfrm>
            <a:off x="1043608" y="5137144"/>
            <a:ext cx="1872208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93" b="53426" l="71094" r="82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82" t="32690" r="17466" b="46715"/>
          <a:stretch/>
        </p:blipFill>
        <p:spPr bwMode="auto">
          <a:xfrm>
            <a:off x="1051395" y="3349597"/>
            <a:ext cx="1706375" cy="170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5F8FB"/>
              </a:clrFrom>
              <a:clrTo>
                <a:srgbClr val="F5F8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93" b="53889" l="72083" r="82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42" t="32560" r="18066" b="45787"/>
          <a:stretch/>
        </p:blipFill>
        <p:spPr bwMode="auto">
          <a:xfrm>
            <a:off x="7631799" y="3593387"/>
            <a:ext cx="981237" cy="122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130" b="64907" l="71250" r="82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26" t="47103" r="17433" b="35133"/>
          <a:stretch/>
        </p:blipFill>
        <p:spPr bwMode="auto">
          <a:xfrm>
            <a:off x="7416855" y="404664"/>
            <a:ext cx="1196181" cy="106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https://st2.depositphotos.com/2419757/9873/v/950/depositphotos_98731964-stock-illustration-striped-scarf-isolated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132" y="1628800"/>
            <a:ext cx="1591625" cy="159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BF3F2"/>
              </a:clrFrom>
              <a:clrTo>
                <a:srgbClr val="FBF3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741" b="56296" l="71198" r="8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78" t="35593" r="17528" b="43305"/>
          <a:stretch/>
        </p:blipFill>
        <p:spPr bwMode="auto">
          <a:xfrm>
            <a:off x="7393838" y="5336750"/>
            <a:ext cx="1395448" cy="104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130" b="64907" l="71250" r="82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26" t="47103" r="17433" b="35133"/>
          <a:stretch/>
        </p:blipFill>
        <p:spPr bwMode="auto">
          <a:xfrm>
            <a:off x="1123032" y="1661770"/>
            <a:ext cx="1611161" cy="119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5F8FB"/>
              </a:clrFrom>
              <a:clrTo>
                <a:srgbClr val="F5F8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93" b="53889" l="72083" r="82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42" t="32560" r="18066" b="45787"/>
          <a:stretch/>
        </p:blipFill>
        <p:spPr bwMode="auto">
          <a:xfrm>
            <a:off x="1437993" y="3246790"/>
            <a:ext cx="981237" cy="122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7" y="20945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21" y="21560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049" y="985181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40573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900" y="3349597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9751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55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5" t="10353" r="18974" b="7255"/>
          <a:stretch/>
        </p:blipFill>
        <p:spPr bwMode="auto">
          <a:xfrm>
            <a:off x="1" y="0"/>
            <a:ext cx="91687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70648" l="26719" r="44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24918" r="55322" b="29512"/>
          <a:stretch/>
        </p:blipFill>
        <p:spPr bwMode="auto">
          <a:xfrm>
            <a:off x="467544" y="1941269"/>
            <a:ext cx="2736304" cy="391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9FCFE"/>
              </a:clrFrom>
              <a:clrTo>
                <a:srgbClr val="F9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389" b="78241" l="71979" r="81771">
                        <a14:backgroundMark x1="77135" y1="63981" x2="77448" y2="7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0" t="56902" r="18168" b="21549"/>
          <a:stretch/>
        </p:blipFill>
        <p:spPr bwMode="auto">
          <a:xfrm>
            <a:off x="1115616" y="4227847"/>
            <a:ext cx="1668163" cy="157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93" b="46389" l="71563" r="8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83" t="25342" r="17496" b="53571"/>
          <a:stretch/>
        </p:blipFill>
        <p:spPr bwMode="auto">
          <a:xfrm>
            <a:off x="1172617" y="3404622"/>
            <a:ext cx="1554160" cy="159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241" b="70185" l="31250" r="41719">
                        <a14:foregroundMark x1="38073" y1="65185" x2="39583" y2="6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68" t="63136" r="58195" b="29900"/>
          <a:stretch/>
        </p:blipFill>
        <p:spPr bwMode="auto">
          <a:xfrm>
            <a:off x="1043608" y="5137144"/>
            <a:ext cx="1872208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93" b="53426" l="71094" r="82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82" t="32690" r="17466" b="46715"/>
          <a:stretch/>
        </p:blipFill>
        <p:spPr bwMode="auto">
          <a:xfrm>
            <a:off x="1051395" y="3349597"/>
            <a:ext cx="1706375" cy="170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852" b="67222" l="70990" r="82865">
                        <a14:foregroundMark x1="75208" y1="58704" x2="72396" y2="6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78" t="56866" r="17385" b="32753"/>
          <a:stretch/>
        </p:blipFill>
        <p:spPr bwMode="auto">
          <a:xfrm>
            <a:off x="7308304" y="3789040"/>
            <a:ext cx="1323704" cy="66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https://st2.depositphotos.com/2419757/9873/v/950/depositphotos_98731964-stock-illustration-striped-scarf-isolated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979" y="5009451"/>
            <a:ext cx="1591625" cy="159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4167" b="42407" l="71250" r="82708">
                        <a14:foregroundMark x1="78177" y1="36852" x2="81667" y2="3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91" t="34319" r="17305" b="57897"/>
          <a:stretch/>
        </p:blipFill>
        <p:spPr bwMode="auto">
          <a:xfrm>
            <a:off x="7308305" y="2276872"/>
            <a:ext cx="132370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130" b="64907" l="71250" r="82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26" t="47103" r="17433" b="35133"/>
          <a:stretch/>
        </p:blipFill>
        <p:spPr bwMode="auto">
          <a:xfrm>
            <a:off x="1123032" y="1661770"/>
            <a:ext cx="1611161" cy="119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5F8FB"/>
              </a:clrFrom>
              <a:clrTo>
                <a:srgbClr val="F5F8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93" b="53889" l="72083" r="82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42" t="32560" r="18066" b="45787"/>
          <a:stretch/>
        </p:blipFill>
        <p:spPr bwMode="auto">
          <a:xfrm>
            <a:off x="1437993" y="3254292"/>
            <a:ext cx="981237" cy="122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852" b="67222" l="70990" r="82865">
                        <a14:foregroundMark x1="75208" y1="58704" x2="72396" y2="6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78" t="56866" r="23203" b="32753"/>
          <a:stretch/>
        </p:blipFill>
        <p:spPr bwMode="auto">
          <a:xfrm>
            <a:off x="683568" y="4121144"/>
            <a:ext cx="648071" cy="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852" b="67222" l="70990" r="82865">
                        <a14:foregroundMark x1="75208" y1="58704" x2="72396" y2="6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97" t="56866" r="17385" b="32753"/>
          <a:stretch/>
        </p:blipFill>
        <p:spPr bwMode="auto">
          <a:xfrm>
            <a:off x="2459743" y="4121144"/>
            <a:ext cx="648072" cy="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4630" b="24444" l="70781" r="83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86" t="15172" r="16926" b="75549"/>
          <a:stretch/>
        </p:blipFill>
        <p:spPr bwMode="auto">
          <a:xfrm>
            <a:off x="7315997" y="548680"/>
            <a:ext cx="1488607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" y="4423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43" y="367447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05" y="88004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46505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52" y="2636912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2817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199" y="469751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65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1" t="10966" r="18820" b="8096"/>
          <a:stretch/>
        </p:blipFill>
        <p:spPr bwMode="auto">
          <a:xfrm>
            <a:off x="0" y="0"/>
            <a:ext cx="9153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19" b="70556" l="27500" r="44323">
                        <a14:foregroundMark x1="33854" y1="36759" x2="35208" y2="37870"/>
                        <a14:foregroundMark x1="38229" y1="36204" x2="39167" y2="37593"/>
                        <a14:foregroundMark x1="36146" y1="40278" x2="37083" y2="3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17" t="18491" r="55799" b="29385"/>
          <a:stretch/>
        </p:blipFill>
        <p:spPr bwMode="auto">
          <a:xfrm>
            <a:off x="1295583" y="4416038"/>
            <a:ext cx="1232873" cy="217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56" b="70000" l="49896" r="66354">
                        <a14:foregroundMark x1="55729" y1="36852" x2="56458" y2="38148"/>
                        <a14:foregroundMark x1="59688" y1="36667" x2="60365" y2="3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491" r="33809" b="30037"/>
          <a:stretch/>
        </p:blipFill>
        <p:spPr bwMode="auto">
          <a:xfrm>
            <a:off x="2843808" y="3629452"/>
            <a:ext cx="1276641" cy="228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img2.freepng.ru/20180318/ovq/kisspng-winter-sled-download-winter-sleigh-5aaeb7f5107e69.74178223152139979706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58" b="97581" l="889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535" y="5733256"/>
            <a:ext cx="1158091" cy="86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st2.depositphotos.com/2419757/9873/v/950/depositphotos_98731964-stock-illustration-striped-scarf-isolated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31250" y1="27676" x2="73611" y2="28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051" y="4372997"/>
            <a:ext cx="844870" cy="79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25" y="764704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847" y="1320471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71" y="18864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90872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14244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44" y="325836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340" y="3371922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1603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Рассмотри картинку. Составь рассказ о зиме.</a:t>
            </a:r>
            <a:endParaRPr lang="ru-RU" dirty="0"/>
          </a:p>
        </p:txBody>
      </p:sp>
      <p:pic>
        <p:nvPicPr>
          <p:cNvPr id="16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9828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ochemu4ka.ru/_ld/129/98139272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3073" b="97097" l="4480" r="41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1" t="73210" r="58185" b="3195"/>
          <a:stretch/>
        </p:blipFill>
        <p:spPr bwMode="auto">
          <a:xfrm flipH="1">
            <a:off x="6156176" y="4797047"/>
            <a:ext cx="1996094" cy="196505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50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4" t="10679" r="19172" b="75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D1DEEE"/>
              </a:clrFrom>
              <a:clrTo>
                <a:srgbClr val="D1D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2" t="6267" r="30076" b="78575"/>
          <a:stretch/>
        </p:blipFill>
        <p:spPr bwMode="auto">
          <a:xfrm>
            <a:off x="4355976" y="378239"/>
            <a:ext cx="3823904" cy="5815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4" name="Picture 2" descr="https://pochemu4ka.ru/_ld/129/9813927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12176" r="6272" b="3195"/>
          <a:stretch/>
        </p:blipFill>
        <p:spPr bwMode="auto">
          <a:xfrm>
            <a:off x="467544" y="1521150"/>
            <a:ext cx="3168352" cy="4378497"/>
          </a:xfrm>
          <a:prstGeom prst="round2DiagRect">
            <a:avLst>
              <a:gd name="adj1" fmla="val 16667"/>
              <a:gd name="adj2" fmla="val 1626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1801844"/>
            <a:ext cx="3384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Пришла красавица зима! Укрыла она землю белым пушистым покрывалом, нарядила деревья в белые тёплые шубки. В воздухе кружатся лёгкие снежинки.</a:t>
            </a:r>
          </a:p>
          <a:p>
            <a:r>
              <a:rPr lang="ru-RU" dirty="0" smtClean="0"/>
              <a:t>А для ребят какое раздолье!</a:t>
            </a:r>
          </a:p>
          <a:p>
            <a:r>
              <a:rPr lang="ru-RU" dirty="0" smtClean="0"/>
              <a:t>Пора собираться на зимнюю прогулку.  </a:t>
            </a:r>
            <a:endParaRPr lang="ru-RU" dirty="0"/>
          </a:p>
        </p:txBody>
      </p:sp>
      <p:pic>
        <p:nvPicPr>
          <p:cNvPr id="9" name="Picture 37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498" y="1268760"/>
            <a:ext cx="2551430" cy="255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1277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57" y="350100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3305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157192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648" y="537321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" y="5547117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7369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2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4" t="10679" r="19172" b="75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1597" y="641641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Выбирай подходящую одежду для Вани.</a:t>
            </a:r>
            <a:endParaRPr lang="ru-RU" dirty="0"/>
          </a:p>
        </p:txBody>
      </p:sp>
      <p:pic>
        <p:nvPicPr>
          <p:cNvPr id="6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325" y="95981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7" y="64701"/>
            <a:ext cx="1420083" cy="14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6113"/>
            <a:ext cx="1778302" cy="177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13917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1297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9671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114" y="480535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241" b="85648" l="21146" r="41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16" t="28191" r="58186" b="14543"/>
          <a:stretch/>
        </p:blipFill>
        <p:spPr bwMode="auto">
          <a:xfrm>
            <a:off x="386690" y="1045726"/>
            <a:ext cx="3033182" cy="476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52" b="70185" l="47604" r="66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3" t="24210" r="33670" b="30078"/>
          <a:stretch/>
        </p:blipFill>
        <p:spPr bwMode="auto">
          <a:xfrm>
            <a:off x="386690" y="1489640"/>
            <a:ext cx="2828169" cy="382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6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5" t="10353" r="18974" b="7255"/>
          <a:stretch/>
        </p:blipFill>
        <p:spPr bwMode="auto">
          <a:xfrm>
            <a:off x="0" y="0"/>
            <a:ext cx="91345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167" b="85926" l="72500" r="8151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11" t="64296" r="18583" b="14511"/>
          <a:stretch/>
        </p:blipFill>
        <p:spPr bwMode="auto">
          <a:xfrm>
            <a:off x="7513644" y="1916832"/>
            <a:ext cx="948583" cy="127973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avatars.mds.yandex.net/get-mpic/5194541/img_id4531093854987826865.jpeg/ori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48" y="5303877"/>
            <a:ext cx="1728192" cy="111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52" b="70185" l="47604" r="66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3" t="24210" r="33670" b="30078"/>
          <a:stretch/>
        </p:blipFill>
        <p:spPr bwMode="auto">
          <a:xfrm>
            <a:off x="259840" y="1628799"/>
            <a:ext cx="308802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167" b="85926" l="72500" r="8151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11" t="64296" r="18583" b="14511"/>
          <a:stretch/>
        </p:blipFill>
        <p:spPr bwMode="auto">
          <a:xfrm>
            <a:off x="1331640" y="4149080"/>
            <a:ext cx="1152128" cy="136004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avatars.mds.yandex.net/get-mpic/5194541/img_id4531093854987826865.jpeg/ori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73" y="3214385"/>
            <a:ext cx="1796461" cy="120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9FCFE"/>
              </a:clrFrom>
              <a:clrTo>
                <a:srgbClr val="F9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389" b="78241" l="71979" r="81771">
                        <a14:backgroundMark x1="77135" y1="63981" x2="77448" y2="7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0" t="56902" r="18168" b="21549"/>
          <a:stretch/>
        </p:blipFill>
        <p:spPr bwMode="auto">
          <a:xfrm>
            <a:off x="7434840" y="188640"/>
            <a:ext cx="1169608" cy="132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s://9.allegroimg.com/original/032631/729a05a24dab85b4c867439e0109/Koszulki-dzieciece-z-nadrukiem-T-shirt-Imie-Gratis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050" y="3545604"/>
            <a:ext cx="1206951" cy="120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2088232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84683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48" y="1196752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6" y="4259761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334" y="285293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085184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8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5" t="10353" r="18974" b="7255"/>
          <a:stretch/>
        </p:blipFill>
        <p:spPr bwMode="auto">
          <a:xfrm>
            <a:off x="0" y="0"/>
            <a:ext cx="91345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52" b="70185" l="47604" r="66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3" t="24210" r="33670" b="30078"/>
          <a:stretch/>
        </p:blipFill>
        <p:spPr bwMode="auto">
          <a:xfrm>
            <a:off x="259840" y="1628799"/>
            <a:ext cx="308802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167" b="85926" l="72500" r="8151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11" t="64296" r="18583" b="14511"/>
          <a:stretch/>
        </p:blipFill>
        <p:spPr bwMode="auto">
          <a:xfrm>
            <a:off x="1331640" y="4149080"/>
            <a:ext cx="1152128" cy="136004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avatars.mds.yandex.net/get-mpic/5194541/img_id4531093854987826865.jpeg/ori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73" y="3214385"/>
            <a:ext cx="1796461" cy="120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7F7"/>
              </a:clrFrom>
              <a:clrTo>
                <a:srgbClr val="F6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481" b="57778" l="71250" r="82552">
                        <a14:foregroundMark x1="78906" y1="49722" x2="80781" y2="55185"/>
                        <a14:foregroundMark x1="79427" y1="49259" x2="79427" y2="49259"/>
                        <a14:foregroundMark x1="73698" y1="48981" x2="74740" y2="4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4" t="46571" r="17453" b="42279"/>
          <a:stretch/>
        </p:blipFill>
        <p:spPr bwMode="auto">
          <a:xfrm>
            <a:off x="1170003" y="5113080"/>
            <a:ext cx="143762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7F7"/>
              </a:clrFrom>
              <a:clrTo>
                <a:srgbClr val="F6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481" b="57778" l="71250" r="82552">
                        <a14:foregroundMark x1="78906" y1="49722" x2="80781" y2="55185"/>
                        <a14:foregroundMark x1="79427" y1="49259" x2="79427" y2="49259"/>
                        <a14:foregroundMark x1="73698" y1="48981" x2="74740" y2="4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4" t="46571" r="17453" b="42279"/>
          <a:stretch/>
        </p:blipFill>
        <p:spPr bwMode="auto">
          <a:xfrm>
            <a:off x="7297612" y="548680"/>
            <a:ext cx="143762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E2FBFF"/>
              </a:clrFrom>
              <a:clrTo>
                <a:srgbClr val="E2FB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52" b="33519" l="71198" r="82396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66" t="14587" r="17734" b="66555"/>
          <a:stretch/>
        </p:blipFill>
        <p:spPr bwMode="auto">
          <a:xfrm>
            <a:off x="7258944" y="3536042"/>
            <a:ext cx="1400977" cy="13463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E2FBFF"/>
              </a:clrFrom>
              <a:clrTo>
                <a:srgbClr val="E2FB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52" b="33519" l="71198" r="82396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66" t="14587" r="17734" b="66555"/>
          <a:stretch/>
        </p:blipFill>
        <p:spPr bwMode="auto">
          <a:xfrm>
            <a:off x="899592" y="3140968"/>
            <a:ext cx="1906342" cy="167842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241" b="70185" l="31250" r="41719">
                        <a14:foregroundMark x1="38073" y1="65185" x2="39583" y2="6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68" t="63136" r="58195" b="29900"/>
          <a:stretch/>
        </p:blipFill>
        <p:spPr bwMode="auto">
          <a:xfrm>
            <a:off x="7164289" y="2132856"/>
            <a:ext cx="1728192" cy="72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s://nukadeti.ru/content/images/essence/color/706/1048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CFAFB"/>
              </a:clrFrom>
              <a:clrTo>
                <a:srgbClr val="FC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202" y="5395721"/>
            <a:ext cx="1112365" cy="97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9" y="-27385"/>
            <a:ext cx="208823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169" y="41563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9195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18" y="3377827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61052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746" y="189195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2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5" t="10353" r="18974" b="7255"/>
          <a:stretch/>
        </p:blipFill>
        <p:spPr bwMode="auto">
          <a:xfrm>
            <a:off x="0" y="0"/>
            <a:ext cx="91345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52" b="70185" l="47604" r="66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3" t="24210" r="33670" b="30078"/>
          <a:stretch/>
        </p:blipFill>
        <p:spPr bwMode="auto">
          <a:xfrm>
            <a:off x="259840" y="1628799"/>
            <a:ext cx="308802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167" b="85926" l="72500" r="8151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11" t="64296" r="18583" b="14511"/>
          <a:stretch/>
        </p:blipFill>
        <p:spPr bwMode="auto">
          <a:xfrm>
            <a:off x="1331640" y="4149080"/>
            <a:ext cx="1152128" cy="136004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avatars.mds.yandex.net/get-mpic/5194541/img_id4531093854987826865.jpeg/ori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73" y="3214385"/>
            <a:ext cx="1796461" cy="120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7F7"/>
              </a:clrFrom>
              <a:clrTo>
                <a:srgbClr val="F6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481" b="57778" l="71250" r="82552">
                        <a14:foregroundMark x1="78906" y1="49722" x2="80781" y2="55185"/>
                        <a14:foregroundMark x1="79427" y1="49259" x2="79427" y2="49259"/>
                        <a14:foregroundMark x1="73698" y1="48981" x2="74740" y2="4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4" t="46571" r="17453" b="42279"/>
          <a:stretch/>
        </p:blipFill>
        <p:spPr bwMode="auto">
          <a:xfrm>
            <a:off x="1170003" y="5113080"/>
            <a:ext cx="143762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E2FBFF"/>
              </a:clrFrom>
              <a:clrTo>
                <a:srgbClr val="E2FB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52" b="33519" l="71198" r="82396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66" t="14587" r="17734" b="66555"/>
          <a:stretch/>
        </p:blipFill>
        <p:spPr bwMode="auto">
          <a:xfrm>
            <a:off x="899592" y="3140968"/>
            <a:ext cx="1906342" cy="167842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https://st2.depositphotos.com/2419757/9873/v/950/depositphotos_98731964-stock-illustration-striped-scarf-isolated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64" y="1608019"/>
            <a:ext cx="1735640" cy="173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st2.depositphotos.com/2419757/9873/v/950/depositphotos_98731964-stock-illustration-striped-scarf-isolated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31250" y1="27676" x2="73611" y2="28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22" y="2708920"/>
            <a:ext cx="1900312" cy="159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BF3F2"/>
              </a:clrFrom>
              <a:clrTo>
                <a:srgbClr val="FBF3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741" b="56296" l="71198" r="8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78" t="35593" r="17528" b="43305"/>
          <a:stretch/>
        </p:blipFill>
        <p:spPr bwMode="auto">
          <a:xfrm>
            <a:off x="7318958" y="5364986"/>
            <a:ext cx="1437402" cy="108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BF3F2"/>
              </a:clrFrom>
              <a:clrTo>
                <a:srgbClr val="FBF3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315" b="57778" l="71458" r="82760">
                        <a14:backgroundMark x1="74948" y1="52500" x2="79635" y2="53056"/>
                        <a14:backgroundMark x1="75469" y1="51019" x2="79427" y2="51019"/>
                        <a14:backgroundMark x1="73021" y1="54444" x2="75573" y2="54630"/>
                        <a14:backgroundMark x1="73490" y1="53056" x2="75417" y2="52222"/>
                        <a14:backgroundMark x1="76458" y1="55093" x2="80417" y2="53796"/>
                        <a14:backgroundMark x1="79740" y1="51389" x2="80625" y2="53796"/>
                        <a14:backgroundMark x1="76458" y1="56296" x2="78125" y2="56204"/>
                        <a14:backgroundMark x1="74323" y1="55000" x2="76042" y2="55833"/>
                        <a14:backgroundMark x1="78438" y1="55648" x2="80208" y2="54815"/>
                        <a14:backgroundMark x1="72813" y1="54815" x2="73542" y2="55093"/>
                        <a14:backgroundMark x1="73125" y1="52870" x2="74063" y2="52593"/>
                        <a14:backgroundMark x1="73854" y1="52037" x2="74740" y2="51481"/>
                        <a14:backgroundMark x1="80729" y1="55463" x2="81198" y2="55093"/>
                        <a14:backgroundMark x1="76302" y1="50370" x2="78750" y2="50463"/>
                        <a14:backgroundMark x1="62240" y1="35000" x2="63333" y2="35648"/>
                        <a14:backgroundMark x1="79010" y1="50556" x2="80365" y2="51296"/>
                        <a14:backgroundMark x1="80729" y1="52500" x2="80990" y2="53426"/>
                        <a14:backgroundMark x1="80573" y1="54907" x2="80781" y2="54907"/>
                        <a14:backgroundMark x1="72656" y1="55093" x2="72708" y2="53796"/>
                        <a14:backgroundMark x1="72656" y1="53704" x2="72760" y2="54815"/>
                        <a14:backgroundMark x1="72396" y1="54074" x2="72292" y2="54907"/>
                        <a14:backgroundMark x1="81146" y1="53796" x2="81406" y2="54167"/>
                        <a14:backgroundMark x1="74531" y1="51111" x2="75521" y2="5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78" t="35593" r="17528" b="43305"/>
          <a:stretch/>
        </p:blipFill>
        <p:spPr bwMode="auto">
          <a:xfrm>
            <a:off x="1017826" y="1298986"/>
            <a:ext cx="1805394" cy="16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https://fashionilla.com/wp-content/uploads/2021/06/scarf.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7" y="188641"/>
            <a:ext cx="1440158" cy="14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389" b="76667" l="71250" r="8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78" t="66413" r="17769" b="23303"/>
          <a:stretch/>
        </p:blipFill>
        <p:spPr bwMode="auto">
          <a:xfrm>
            <a:off x="7333429" y="3717032"/>
            <a:ext cx="1433540" cy="75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087" y="48515"/>
            <a:ext cx="2088232" cy="167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1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11" y="195308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20892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11308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40" y="170384"/>
            <a:ext cx="1476672" cy="14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91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5" t="10353" r="18974" b="7255"/>
          <a:stretch/>
        </p:blipFill>
        <p:spPr bwMode="auto">
          <a:xfrm>
            <a:off x="0" y="0"/>
            <a:ext cx="91345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52" b="70185" l="47604" r="66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23" t="24210" r="33670" b="30078"/>
          <a:stretch/>
        </p:blipFill>
        <p:spPr bwMode="auto">
          <a:xfrm>
            <a:off x="259840" y="1628799"/>
            <a:ext cx="308802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167" b="85926" l="72500" r="8151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11" t="64296" r="18583" b="14511"/>
          <a:stretch/>
        </p:blipFill>
        <p:spPr bwMode="auto">
          <a:xfrm>
            <a:off x="1331640" y="4149080"/>
            <a:ext cx="1152128" cy="136004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avatars.mds.yandex.net/get-mpic/5194541/img_id4531093854987826865.jpeg/ori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73" y="3214385"/>
            <a:ext cx="1796461" cy="120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7F7"/>
              </a:clrFrom>
              <a:clrTo>
                <a:srgbClr val="F6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481" b="57778" l="71250" r="82552">
                        <a14:foregroundMark x1="78906" y1="49722" x2="80781" y2="55185"/>
                        <a14:foregroundMark x1="79427" y1="49259" x2="79427" y2="49259"/>
                        <a14:foregroundMark x1="73698" y1="48981" x2="74740" y2="4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64" t="46571" r="17453" b="42279"/>
          <a:stretch/>
        </p:blipFill>
        <p:spPr bwMode="auto">
          <a:xfrm>
            <a:off x="1170003" y="5113080"/>
            <a:ext cx="143762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E2FBFF"/>
              </a:clrFrom>
              <a:clrTo>
                <a:srgbClr val="E2FB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52" b="33519" l="71198" r="82396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66" t="14587" r="17734" b="66555"/>
          <a:stretch/>
        </p:blipFill>
        <p:spPr bwMode="auto">
          <a:xfrm>
            <a:off x="899592" y="3140968"/>
            <a:ext cx="1906342" cy="167842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BF3F2"/>
              </a:clrFrom>
              <a:clrTo>
                <a:srgbClr val="FBF3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315" b="57778" l="71458" r="82760">
                        <a14:backgroundMark x1="74948" y1="52500" x2="79635" y2="53056"/>
                        <a14:backgroundMark x1="75469" y1="51019" x2="79427" y2="51019"/>
                        <a14:backgroundMark x1="73021" y1="54444" x2="75573" y2="54630"/>
                        <a14:backgroundMark x1="73490" y1="53056" x2="75417" y2="52222"/>
                        <a14:backgroundMark x1="76458" y1="55093" x2="80417" y2="53796"/>
                        <a14:backgroundMark x1="79740" y1="51389" x2="80625" y2="53796"/>
                        <a14:backgroundMark x1="76458" y1="56296" x2="78125" y2="56204"/>
                        <a14:backgroundMark x1="74323" y1="55000" x2="76042" y2="55833"/>
                        <a14:backgroundMark x1="78438" y1="55648" x2="80208" y2="54815"/>
                        <a14:backgroundMark x1="72813" y1="54815" x2="73542" y2="55093"/>
                        <a14:backgroundMark x1="73125" y1="52870" x2="74063" y2="52593"/>
                        <a14:backgroundMark x1="73854" y1="52037" x2="74740" y2="51481"/>
                        <a14:backgroundMark x1="80729" y1="55463" x2="81198" y2="55093"/>
                        <a14:backgroundMark x1="76302" y1="50370" x2="78750" y2="50463"/>
                        <a14:backgroundMark x1="62240" y1="35000" x2="63333" y2="35648"/>
                        <a14:backgroundMark x1="79010" y1="50556" x2="80365" y2="51296"/>
                        <a14:backgroundMark x1="80729" y1="52500" x2="80990" y2="53426"/>
                        <a14:backgroundMark x1="80573" y1="54907" x2="80781" y2="54907"/>
                        <a14:backgroundMark x1="72656" y1="55093" x2="72708" y2="53796"/>
                        <a14:backgroundMark x1="72656" y1="53704" x2="72760" y2="54815"/>
                        <a14:backgroundMark x1="72396" y1="54074" x2="72292" y2="54907"/>
                        <a14:backgroundMark x1="81146" y1="53796" x2="81406" y2="54167"/>
                        <a14:backgroundMark x1="74531" y1="51111" x2="75521" y2="5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78" t="35593" r="17528" b="43305"/>
          <a:stretch/>
        </p:blipFill>
        <p:spPr bwMode="auto">
          <a:xfrm>
            <a:off x="1017826" y="1298986"/>
            <a:ext cx="1805394" cy="162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630" b="24444" l="70781" r="83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86" t="15172" r="16926" b="75549"/>
          <a:stretch/>
        </p:blipFill>
        <p:spPr bwMode="auto">
          <a:xfrm>
            <a:off x="7273245" y="2132856"/>
            <a:ext cx="1488607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630" b="24444" l="70781" r="83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86" t="16046" r="22920" b="75549"/>
          <a:stretch/>
        </p:blipFill>
        <p:spPr bwMode="auto">
          <a:xfrm>
            <a:off x="563444" y="4062047"/>
            <a:ext cx="672295" cy="53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630" b="24444" l="70781" r="83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42" t="15687" r="16926" b="75549"/>
          <a:stretch/>
        </p:blipFill>
        <p:spPr bwMode="auto">
          <a:xfrm>
            <a:off x="2569412" y="4035316"/>
            <a:ext cx="667937" cy="54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204" b="66667" l="71146" r="82708">
                        <a14:foregroundMark x1="71719" y1="65000" x2="74948" y2="5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03" t="56695" r="17453" b="33555"/>
          <a:stretch/>
        </p:blipFill>
        <p:spPr bwMode="auto">
          <a:xfrm>
            <a:off x="7308304" y="5419330"/>
            <a:ext cx="1368152" cy="77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130" b="84722" l="71146" r="82708">
                        <a14:foregroundMark x1="78177" y1="78611" x2="82083" y2="82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78" t="77130" r="17377" b="15658"/>
          <a:stretch/>
        </p:blipFill>
        <p:spPr bwMode="auto">
          <a:xfrm>
            <a:off x="7273244" y="3829353"/>
            <a:ext cx="1488607" cy="762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5278" b="25370" l="71250" r="830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88" t="15012" r="17429" b="74516"/>
          <a:stretch/>
        </p:blipFill>
        <p:spPr bwMode="auto">
          <a:xfrm>
            <a:off x="7308304" y="577666"/>
            <a:ext cx="1222049" cy="83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3" y="169883"/>
            <a:ext cx="1650675" cy="165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99" y="169883"/>
            <a:ext cx="1746949" cy="174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9769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169" y="193841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20892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44" y="5111867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s://st2.depositphotos.com/2419757/9873/v/950/depositphotos_98731964-stock-illustration-striped-scarf-isolated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31250" y1="27676" x2="73611" y2="28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22" y="2708920"/>
            <a:ext cx="1900312" cy="159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77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4" t="10679" r="19172" b="75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D1DEEE"/>
              </a:clrFrom>
              <a:clrTo>
                <a:srgbClr val="D1D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2" t="6267" r="30076" b="78575"/>
          <a:stretch/>
        </p:blipFill>
        <p:spPr bwMode="auto">
          <a:xfrm>
            <a:off x="4355976" y="378239"/>
            <a:ext cx="3823904" cy="5815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1597" y="641641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Выбирай подходящую одежду для Тани.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44" b="82315" l="31146" r="50729">
                        <a14:foregroundMark x1="39063" y1="46389" x2="39427" y2="47130"/>
                        <a14:foregroundMark x1="43281" y1="45926" x2="43750" y2="47407"/>
                        <a14:foregroundMark x1="44896" y1="43241" x2="45938" y2="42222"/>
                        <a14:foregroundMark x1="36771" y1="43889" x2="37813" y2="44259"/>
                        <a14:foregroundMark x1="41042" y1="49259" x2="42552" y2="48981"/>
                        <a14:foregroundMark x1="40625" y1="56111" x2="4224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34" t="29351" r="49276" b="17724"/>
          <a:stretch/>
        </p:blipFill>
        <p:spPr bwMode="auto">
          <a:xfrm>
            <a:off x="287524" y="1142660"/>
            <a:ext cx="3024336" cy="457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325" y="95981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7" y="64701"/>
            <a:ext cx="1420083" cy="142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6113"/>
            <a:ext cx="1778302" cy="177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13917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1297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96710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501317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4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5" t="10353" r="18974" b="7255"/>
          <a:stretch/>
        </p:blipFill>
        <p:spPr bwMode="auto">
          <a:xfrm>
            <a:off x="1" y="0"/>
            <a:ext cx="91687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70648" l="26719" r="44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7" t="24918" r="55322" b="29512"/>
          <a:stretch/>
        </p:blipFill>
        <p:spPr bwMode="auto">
          <a:xfrm>
            <a:off x="467544" y="1941269"/>
            <a:ext cx="2736304" cy="391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9FCFE"/>
              </a:clrFrom>
              <a:clrTo>
                <a:srgbClr val="F9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389" b="78241" l="71979" r="81771">
                        <a14:backgroundMark x1="77135" y1="63981" x2="77448" y2="7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0" t="56902" r="18168" b="21549"/>
          <a:stretch/>
        </p:blipFill>
        <p:spPr bwMode="auto">
          <a:xfrm>
            <a:off x="7434840" y="188640"/>
            <a:ext cx="1169608" cy="132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9FCFE"/>
              </a:clrFrom>
              <a:clrTo>
                <a:srgbClr val="F9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389" b="78241" l="71979" r="81771">
                        <a14:backgroundMark x1="77135" y1="63981" x2="77448" y2="7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0" t="56902" r="18168" b="21549"/>
          <a:stretch/>
        </p:blipFill>
        <p:spPr bwMode="auto">
          <a:xfrm>
            <a:off x="1115616" y="4227847"/>
            <a:ext cx="1668163" cy="157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93" b="46389" l="71563" r="8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83" t="25342" r="17496" b="53571"/>
          <a:stretch/>
        </p:blipFill>
        <p:spPr bwMode="auto">
          <a:xfrm>
            <a:off x="7467711" y="5220561"/>
            <a:ext cx="1183203" cy="127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93" b="46389" l="71563" r="8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83" t="25342" r="17496" b="53571"/>
          <a:stretch/>
        </p:blipFill>
        <p:spPr bwMode="auto">
          <a:xfrm>
            <a:off x="1172617" y="3404622"/>
            <a:ext cx="1554160" cy="159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167" b="85926" l="72500" r="8151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11" t="64296" r="18583" b="14511"/>
          <a:stretch/>
        </p:blipFill>
        <p:spPr bwMode="auto">
          <a:xfrm>
            <a:off x="7545352" y="3563802"/>
            <a:ext cx="948583" cy="127973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img2.st.kloomba.com/img/used/2017/02/02/19/b/29963807_2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066" y="1988840"/>
            <a:ext cx="96634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7" y="246932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934" y="404664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09" y="62068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410" y="2242592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2098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9" descr="https://pa1.narvii.com/7051/2a9d5cd33913220ff5cc4e7c8e57dc481b6ab983r1-350-350_hq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493" y="4692655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10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72</Words>
  <Application>Microsoft Office PowerPoint</Application>
  <PresentationFormat>Экран (4:3)</PresentationFormat>
  <Paragraphs>10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39</cp:revision>
  <dcterms:created xsi:type="dcterms:W3CDTF">2022-01-16T06:13:16Z</dcterms:created>
  <dcterms:modified xsi:type="dcterms:W3CDTF">2022-01-24T05:31:25Z</dcterms:modified>
</cp:coreProperties>
</file>