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303" r:id="rId3"/>
    <p:sldId id="307" r:id="rId4"/>
    <p:sldId id="300" r:id="rId5"/>
    <p:sldId id="298" r:id="rId6"/>
    <p:sldId id="299" r:id="rId7"/>
    <p:sldId id="301" r:id="rId8"/>
    <p:sldId id="263" r:id="rId9"/>
    <p:sldId id="261" r:id="rId10"/>
    <p:sldId id="262" r:id="rId11"/>
    <p:sldId id="280" r:id="rId12"/>
    <p:sldId id="281" r:id="rId13"/>
    <p:sldId id="264" r:id="rId14"/>
    <p:sldId id="283" r:id="rId15"/>
    <p:sldId id="282" r:id="rId16"/>
    <p:sldId id="265" r:id="rId17"/>
    <p:sldId id="284" r:id="rId18"/>
    <p:sldId id="285" r:id="rId19"/>
    <p:sldId id="266" r:id="rId20"/>
    <p:sldId id="286" r:id="rId21"/>
    <p:sldId id="287" r:id="rId22"/>
    <p:sldId id="288" r:id="rId23"/>
    <p:sldId id="268" r:id="rId24"/>
    <p:sldId id="289" r:id="rId25"/>
    <p:sldId id="293" r:id="rId26"/>
    <p:sldId id="294" r:id="rId27"/>
    <p:sldId id="295" r:id="rId28"/>
    <p:sldId id="267" r:id="rId29"/>
    <p:sldId id="290" r:id="rId30"/>
    <p:sldId id="291" r:id="rId31"/>
    <p:sldId id="292" r:id="rId32"/>
    <p:sldId id="296" r:id="rId33"/>
    <p:sldId id="29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microsoft.com/office/2007/relationships/hdphoto" Target="../media/hdphoto10.wdp"/><Relationship Id="rId2" Type="http://schemas.openxmlformats.org/officeDocument/2006/relationships/image" Target="../media/image59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55.png"/><Relationship Id="rId5" Type="http://schemas.openxmlformats.org/officeDocument/2006/relationships/image" Target="../media/image60.png"/><Relationship Id="rId15" Type="http://schemas.microsoft.com/office/2007/relationships/hdphoto" Target="../media/hdphoto22.wdp"/><Relationship Id="rId10" Type="http://schemas.microsoft.com/office/2007/relationships/hdphoto" Target="../media/hdphoto21.wdp"/><Relationship Id="rId4" Type="http://schemas.microsoft.com/office/2007/relationships/hdphoto" Target="../media/hdphoto1.wdp"/><Relationship Id="rId9" Type="http://schemas.openxmlformats.org/officeDocument/2006/relationships/image" Target="../media/image62.png"/><Relationship Id="rId1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microsoft.com/office/2007/relationships/hdphoto" Target="../media/hdphoto10.wdp"/><Relationship Id="rId2" Type="http://schemas.openxmlformats.org/officeDocument/2006/relationships/image" Target="../media/image59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55.png"/><Relationship Id="rId5" Type="http://schemas.openxmlformats.org/officeDocument/2006/relationships/image" Target="../media/image60.png"/><Relationship Id="rId15" Type="http://schemas.microsoft.com/office/2007/relationships/hdphoto" Target="../media/hdphoto22.wdp"/><Relationship Id="rId10" Type="http://schemas.microsoft.com/office/2007/relationships/hdphoto" Target="../media/hdphoto21.wdp"/><Relationship Id="rId4" Type="http://schemas.microsoft.com/office/2007/relationships/hdphoto" Target="../media/hdphoto1.wdp"/><Relationship Id="rId9" Type="http://schemas.openxmlformats.org/officeDocument/2006/relationships/image" Target="../media/image62.png"/><Relationship Id="rId1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microsoft.com/office/2007/relationships/hdphoto" Target="../media/hdphoto10.wdp"/><Relationship Id="rId2" Type="http://schemas.openxmlformats.org/officeDocument/2006/relationships/image" Target="../media/image59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55.png"/><Relationship Id="rId5" Type="http://schemas.openxmlformats.org/officeDocument/2006/relationships/image" Target="../media/image60.png"/><Relationship Id="rId15" Type="http://schemas.microsoft.com/office/2007/relationships/hdphoto" Target="../media/hdphoto22.wdp"/><Relationship Id="rId10" Type="http://schemas.microsoft.com/office/2007/relationships/hdphoto" Target="../media/hdphoto21.wdp"/><Relationship Id="rId4" Type="http://schemas.microsoft.com/office/2007/relationships/hdphoto" Target="../media/hdphoto1.wdp"/><Relationship Id="rId9" Type="http://schemas.openxmlformats.org/officeDocument/2006/relationships/image" Target="../media/image62.png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microsoft.com/office/2007/relationships/hdphoto" Target="../media/hdphoto10.wdp"/><Relationship Id="rId12" Type="http://schemas.openxmlformats.org/officeDocument/2006/relationships/image" Target="../media/image6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23.wdp"/><Relationship Id="rId5" Type="http://schemas.openxmlformats.org/officeDocument/2006/relationships/image" Target="../media/image69.png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image" Target="../media/image70.png"/><Relationship Id="rId14" Type="http://schemas.microsoft.com/office/2007/relationships/hdphoto" Target="../media/hdphoto2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microsoft.com/office/2007/relationships/hdphoto" Target="../media/hdphoto10.wdp"/><Relationship Id="rId12" Type="http://schemas.openxmlformats.org/officeDocument/2006/relationships/image" Target="../media/image6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23.wdp"/><Relationship Id="rId5" Type="http://schemas.openxmlformats.org/officeDocument/2006/relationships/image" Target="../media/image69.png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image" Target="../media/image70.png"/><Relationship Id="rId14" Type="http://schemas.microsoft.com/office/2007/relationships/hdphoto" Target="../media/hdphoto2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microsoft.com/office/2007/relationships/hdphoto" Target="../media/hdphoto10.wdp"/><Relationship Id="rId12" Type="http://schemas.openxmlformats.org/officeDocument/2006/relationships/image" Target="../media/image6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23.wdp"/><Relationship Id="rId5" Type="http://schemas.openxmlformats.org/officeDocument/2006/relationships/image" Target="../media/image69.png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image" Target="../media/image70.png"/><Relationship Id="rId14" Type="http://schemas.microsoft.com/office/2007/relationships/hdphoto" Target="../media/hdphoto2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png"/><Relationship Id="rId3" Type="http://schemas.openxmlformats.org/officeDocument/2006/relationships/image" Target="../media/image36.png"/><Relationship Id="rId7" Type="http://schemas.openxmlformats.org/officeDocument/2006/relationships/image" Target="../media/image61.png"/><Relationship Id="rId12" Type="http://schemas.openxmlformats.org/officeDocument/2006/relationships/image" Target="../media/image77.png"/><Relationship Id="rId2" Type="http://schemas.openxmlformats.org/officeDocument/2006/relationships/image" Target="../media/image73.png"/><Relationship Id="rId16" Type="http://schemas.microsoft.com/office/2007/relationships/hdphoto" Target="../media/hdphoto2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11" Type="http://schemas.microsoft.com/office/2007/relationships/hdphoto" Target="../media/hdphoto23.wdp"/><Relationship Id="rId5" Type="http://schemas.openxmlformats.org/officeDocument/2006/relationships/image" Target="../media/image74.png"/><Relationship Id="rId15" Type="http://schemas.openxmlformats.org/officeDocument/2006/relationships/image" Target="../media/image79.png"/><Relationship Id="rId10" Type="http://schemas.openxmlformats.org/officeDocument/2006/relationships/image" Target="../media/image71.png"/><Relationship Id="rId4" Type="http://schemas.microsoft.com/office/2007/relationships/hdphoto" Target="../media/hdphoto10.wdp"/><Relationship Id="rId9" Type="http://schemas.openxmlformats.org/officeDocument/2006/relationships/image" Target="../media/image76.jpeg"/><Relationship Id="rId14" Type="http://schemas.microsoft.com/office/2007/relationships/hdphoto" Target="../media/hdphoto2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png"/><Relationship Id="rId3" Type="http://schemas.openxmlformats.org/officeDocument/2006/relationships/image" Target="../media/image36.png"/><Relationship Id="rId7" Type="http://schemas.openxmlformats.org/officeDocument/2006/relationships/image" Target="../media/image61.png"/><Relationship Id="rId12" Type="http://schemas.openxmlformats.org/officeDocument/2006/relationships/image" Target="../media/image77.png"/><Relationship Id="rId2" Type="http://schemas.openxmlformats.org/officeDocument/2006/relationships/image" Target="../media/image73.png"/><Relationship Id="rId16" Type="http://schemas.microsoft.com/office/2007/relationships/hdphoto" Target="../media/hdphoto2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11" Type="http://schemas.microsoft.com/office/2007/relationships/hdphoto" Target="../media/hdphoto23.wdp"/><Relationship Id="rId5" Type="http://schemas.openxmlformats.org/officeDocument/2006/relationships/image" Target="../media/image74.png"/><Relationship Id="rId15" Type="http://schemas.openxmlformats.org/officeDocument/2006/relationships/image" Target="../media/image79.png"/><Relationship Id="rId10" Type="http://schemas.openxmlformats.org/officeDocument/2006/relationships/image" Target="../media/image71.png"/><Relationship Id="rId4" Type="http://schemas.microsoft.com/office/2007/relationships/hdphoto" Target="../media/hdphoto10.wdp"/><Relationship Id="rId9" Type="http://schemas.openxmlformats.org/officeDocument/2006/relationships/image" Target="../media/image76.jpeg"/><Relationship Id="rId14" Type="http://schemas.microsoft.com/office/2007/relationships/hdphoto" Target="../media/hdphoto2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png"/><Relationship Id="rId3" Type="http://schemas.openxmlformats.org/officeDocument/2006/relationships/image" Target="../media/image36.png"/><Relationship Id="rId7" Type="http://schemas.openxmlformats.org/officeDocument/2006/relationships/image" Target="../media/image61.png"/><Relationship Id="rId12" Type="http://schemas.openxmlformats.org/officeDocument/2006/relationships/image" Target="../media/image77.png"/><Relationship Id="rId2" Type="http://schemas.openxmlformats.org/officeDocument/2006/relationships/image" Target="../media/image73.png"/><Relationship Id="rId16" Type="http://schemas.microsoft.com/office/2007/relationships/hdphoto" Target="../media/hdphoto2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11" Type="http://schemas.microsoft.com/office/2007/relationships/hdphoto" Target="../media/hdphoto23.wdp"/><Relationship Id="rId5" Type="http://schemas.openxmlformats.org/officeDocument/2006/relationships/image" Target="../media/image74.png"/><Relationship Id="rId15" Type="http://schemas.openxmlformats.org/officeDocument/2006/relationships/image" Target="../media/image80.png"/><Relationship Id="rId10" Type="http://schemas.openxmlformats.org/officeDocument/2006/relationships/image" Target="../media/image71.png"/><Relationship Id="rId4" Type="http://schemas.microsoft.com/office/2007/relationships/hdphoto" Target="../media/hdphoto10.wdp"/><Relationship Id="rId9" Type="http://schemas.openxmlformats.org/officeDocument/2006/relationships/image" Target="../media/image76.jpeg"/><Relationship Id="rId14" Type="http://schemas.microsoft.com/office/2007/relationships/hdphoto" Target="../media/hdphoto2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3.png"/><Relationship Id="rId7" Type="http://schemas.openxmlformats.org/officeDocument/2006/relationships/image" Target="../media/image6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84.png"/><Relationship Id="rId5" Type="http://schemas.microsoft.com/office/2007/relationships/hdphoto" Target="../media/hdphoto4.wdp"/><Relationship Id="rId10" Type="http://schemas.microsoft.com/office/2007/relationships/hdphoto" Target="../media/hdphoto29.wdp"/><Relationship Id="rId4" Type="http://schemas.openxmlformats.org/officeDocument/2006/relationships/image" Target="../media/image20.png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microsoft.com/office/2007/relationships/hdphoto" Target="../media/hdphoto1.wdp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3.png"/><Relationship Id="rId7" Type="http://schemas.openxmlformats.org/officeDocument/2006/relationships/image" Target="../media/image6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84.png"/><Relationship Id="rId5" Type="http://schemas.microsoft.com/office/2007/relationships/hdphoto" Target="../media/hdphoto4.wdp"/><Relationship Id="rId10" Type="http://schemas.microsoft.com/office/2007/relationships/hdphoto" Target="../media/hdphoto30.wdp"/><Relationship Id="rId4" Type="http://schemas.openxmlformats.org/officeDocument/2006/relationships/image" Target="../media/image20.png"/><Relationship Id="rId9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3.png"/><Relationship Id="rId7" Type="http://schemas.openxmlformats.org/officeDocument/2006/relationships/image" Target="../media/image6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84.png"/><Relationship Id="rId5" Type="http://schemas.microsoft.com/office/2007/relationships/hdphoto" Target="../media/hdphoto4.wdp"/><Relationship Id="rId10" Type="http://schemas.microsoft.com/office/2007/relationships/hdphoto" Target="../media/hdphoto30.wdp"/><Relationship Id="rId4" Type="http://schemas.openxmlformats.org/officeDocument/2006/relationships/image" Target="../media/image20.png"/><Relationship Id="rId9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0.jpeg"/><Relationship Id="rId12" Type="http://schemas.microsoft.com/office/2007/relationships/hdphoto" Target="../media/hdphoto10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36.png"/><Relationship Id="rId5" Type="http://schemas.microsoft.com/office/2007/relationships/hdphoto" Target="../media/hdphoto13.wdp"/><Relationship Id="rId15" Type="http://schemas.openxmlformats.org/officeDocument/2006/relationships/image" Target="../media/image65.png"/><Relationship Id="rId10" Type="http://schemas.microsoft.com/office/2007/relationships/hdphoto" Target="../media/hdphoto31.wdp"/><Relationship Id="rId4" Type="http://schemas.openxmlformats.org/officeDocument/2006/relationships/image" Target="../media/image32.png"/><Relationship Id="rId9" Type="http://schemas.openxmlformats.org/officeDocument/2006/relationships/image" Target="../media/image92.png"/><Relationship Id="rId1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0.jpeg"/><Relationship Id="rId12" Type="http://schemas.microsoft.com/office/2007/relationships/hdphoto" Target="../media/hdphoto10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36.png"/><Relationship Id="rId5" Type="http://schemas.microsoft.com/office/2007/relationships/hdphoto" Target="../media/hdphoto32.wdp"/><Relationship Id="rId15" Type="http://schemas.openxmlformats.org/officeDocument/2006/relationships/image" Target="../media/image64.png"/><Relationship Id="rId10" Type="http://schemas.microsoft.com/office/2007/relationships/hdphoto" Target="../media/hdphoto31.wdp"/><Relationship Id="rId4" Type="http://schemas.openxmlformats.org/officeDocument/2006/relationships/image" Target="../media/image95.png"/><Relationship Id="rId9" Type="http://schemas.openxmlformats.org/officeDocument/2006/relationships/image" Target="../media/image92.png"/><Relationship Id="rId1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0.jpeg"/><Relationship Id="rId12" Type="http://schemas.microsoft.com/office/2007/relationships/hdphoto" Target="../media/hdphoto10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36.png"/><Relationship Id="rId5" Type="http://schemas.microsoft.com/office/2007/relationships/hdphoto" Target="../media/hdphoto13.wdp"/><Relationship Id="rId15" Type="http://schemas.openxmlformats.org/officeDocument/2006/relationships/image" Target="../media/image64.png"/><Relationship Id="rId10" Type="http://schemas.microsoft.com/office/2007/relationships/hdphoto" Target="../media/hdphoto31.wdp"/><Relationship Id="rId4" Type="http://schemas.openxmlformats.org/officeDocument/2006/relationships/image" Target="../media/image32.png"/><Relationship Id="rId9" Type="http://schemas.openxmlformats.org/officeDocument/2006/relationships/image" Target="../media/image92.png"/><Relationship Id="rId1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openxmlformats.org/officeDocument/2006/relationships/image" Target="../media/image89.png"/><Relationship Id="rId3" Type="http://schemas.openxmlformats.org/officeDocument/2006/relationships/image" Target="../media/image68.png"/><Relationship Id="rId7" Type="http://schemas.openxmlformats.org/officeDocument/2006/relationships/image" Target="../media/image97.png"/><Relationship Id="rId12" Type="http://schemas.microsoft.com/office/2007/relationships/hdphoto" Target="../media/hdphoto34.wdp"/><Relationship Id="rId17" Type="http://schemas.openxmlformats.org/officeDocument/2006/relationships/image" Target="../media/image99.png"/><Relationship Id="rId2" Type="http://schemas.openxmlformats.org/officeDocument/2006/relationships/image" Target="../media/image9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98.png"/><Relationship Id="rId5" Type="http://schemas.microsoft.com/office/2007/relationships/hdphoto" Target="../media/hdphoto24.wdp"/><Relationship Id="rId15" Type="http://schemas.microsoft.com/office/2007/relationships/hdphoto" Target="../media/hdphoto10.wdp"/><Relationship Id="rId10" Type="http://schemas.microsoft.com/office/2007/relationships/hdphoto" Target="../media/hdphoto4.wdp"/><Relationship Id="rId4" Type="http://schemas.openxmlformats.org/officeDocument/2006/relationships/image" Target="../media/image72.png"/><Relationship Id="rId9" Type="http://schemas.openxmlformats.org/officeDocument/2006/relationships/image" Target="../media/image20.png"/><Relationship Id="rId1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openxmlformats.org/officeDocument/2006/relationships/image" Target="../media/image89.png"/><Relationship Id="rId3" Type="http://schemas.openxmlformats.org/officeDocument/2006/relationships/image" Target="../media/image68.png"/><Relationship Id="rId7" Type="http://schemas.openxmlformats.org/officeDocument/2006/relationships/image" Target="../media/image97.png"/><Relationship Id="rId12" Type="http://schemas.microsoft.com/office/2007/relationships/hdphoto" Target="../media/hdphoto34.wdp"/><Relationship Id="rId17" Type="http://schemas.openxmlformats.org/officeDocument/2006/relationships/image" Target="../media/image64.png"/><Relationship Id="rId2" Type="http://schemas.openxmlformats.org/officeDocument/2006/relationships/image" Target="../media/image9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98.png"/><Relationship Id="rId5" Type="http://schemas.microsoft.com/office/2007/relationships/hdphoto" Target="../media/hdphoto24.wdp"/><Relationship Id="rId15" Type="http://schemas.microsoft.com/office/2007/relationships/hdphoto" Target="../media/hdphoto10.wdp"/><Relationship Id="rId10" Type="http://schemas.microsoft.com/office/2007/relationships/hdphoto" Target="../media/hdphoto4.wdp"/><Relationship Id="rId4" Type="http://schemas.openxmlformats.org/officeDocument/2006/relationships/image" Target="../media/image72.png"/><Relationship Id="rId9" Type="http://schemas.openxmlformats.org/officeDocument/2006/relationships/image" Target="../media/image20.png"/><Relationship Id="rId1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openxmlformats.org/officeDocument/2006/relationships/image" Target="../media/image89.png"/><Relationship Id="rId3" Type="http://schemas.openxmlformats.org/officeDocument/2006/relationships/image" Target="../media/image68.png"/><Relationship Id="rId7" Type="http://schemas.openxmlformats.org/officeDocument/2006/relationships/image" Target="../media/image97.png"/><Relationship Id="rId12" Type="http://schemas.microsoft.com/office/2007/relationships/hdphoto" Target="../media/hdphoto34.wdp"/><Relationship Id="rId17" Type="http://schemas.openxmlformats.org/officeDocument/2006/relationships/image" Target="../media/image64.png"/><Relationship Id="rId2" Type="http://schemas.openxmlformats.org/officeDocument/2006/relationships/image" Target="../media/image9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98.png"/><Relationship Id="rId5" Type="http://schemas.microsoft.com/office/2007/relationships/hdphoto" Target="../media/hdphoto24.wdp"/><Relationship Id="rId15" Type="http://schemas.microsoft.com/office/2007/relationships/hdphoto" Target="../media/hdphoto10.wdp"/><Relationship Id="rId10" Type="http://schemas.microsoft.com/office/2007/relationships/hdphoto" Target="../media/hdphoto4.wdp"/><Relationship Id="rId4" Type="http://schemas.openxmlformats.org/officeDocument/2006/relationships/image" Target="../media/image72.png"/><Relationship Id="rId9" Type="http://schemas.openxmlformats.org/officeDocument/2006/relationships/image" Target="../media/image20.png"/><Relationship Id="rId1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4.png"/><Relationship Id="rId3" Type="http://schemas.openxmlformats.org/officeDocument/2006/relationships/image" Target="../media/image101.png"/><Relationship Id="rId7" Type="http://schemas.openxmlformats.org/officeDocument/2006/relationships/image" Target="../media/image94.png"/><Relationship Id="rId12" Type="http://schemas.microsoft.com/office/2007/relationships/hdphoto" Target="../media/hdphoto10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8.png"/><Relationship Id="rId5" Type="http://schemas.openxmlformats.org/officeDocument/2006/relationships/image" Target="../media/image60.png"/><Relationship Id="rId15" Type="http://schemas.openxmlformats.org/officeDocument/2006/relationships/image" Target="../media/image64.png"/><Relationship Id="rId10" Type="http://schemas.microsoft.com/office/2007/relationships/hdphoto" Target="../media/hdphoto2.wdp"/><Relationship Id="rId4" Type="http://schemas.microsoft.com/office/2007/relationships/hdphoto" Target="../media/hdphoto35.wdp"/><Relationship Id="rId9" Type="http://schemas.openxmlformats.org/officeDocument/2006/relationships/image" Target="../media/image12.png"/><Relationship Id="rId1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4.png"/><Relationship Id="rId3" Type="http://schemas.openxmlformats.org/officeDocument/2006/relationships/image" Target="../media/image22.png"/><Relationship Id="rId7" Type="http://schemas.openxmlformats.org/officeDocument/2006/relationships/image" Target="../media/image94.png"/><Relationship Id="rId12" Type="http://schemas.microsoft.com/office/2007/relationships/hdphoto" Target="../media/hdphoto10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8.png"/><Relationship Id="rId5" Type="http://schemas.openxmlformats.org/officeDocument/2006/relationships/image" Target="../media/image60.png"/><Relationship Id="rId15" Type="http://schemas.openxmlformats.org/officeDocument/2006/relationships/image" Target="../media/image64.png"/><Relationship Id="rId10" Type="http://schemas.microsoft.com/office/2007/relationships/hdphoto" Target="../media/hdphoto2.wdp"/><Relationship Id="rId4" Type="http://schemas.microsoft.com/office/2007/relationships/hdphoto" Target="../media/hdphoto6.wdp"/><Relationship Id="rId9" Type="http://schemas.openxmlformats.org/officeDocument/2006/relationships/image" Target="../media/image12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4.png"/><Relationship Id="rId3" Type="http://schemas.openxmlformats.org/officeDocument/2006/relationships/image" Target="../media/image22.png"/><Relationship Id="rId7" Type="http://schemas.openxmlformats.org/officeDocument/2006/relationships/image" Target="../media/image94.png"/><Relationship Id="rId12" Type="http://schemas.microsoft.com/office/2007/relationships/hdphoto" Target="../media/hdphoto10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8.png"/><Relationship Id="rId5" Type="http://schemas.openxmlformats.org/officeDocument/2006/relationships/image" Target="../media/image60.png"/><Relationship Id="rId15" Type="http://schemas.openxmlformats.org/officeDocument/2006/relationships/image" Target="../media/image64.png"/><Relationship Id="rId10" Type="http://schemas.microsoft.com/office/2007/relationships/hdphoto" Target="../media/hdphoto2.wdp"/><Relationship Id="rId4" Type="http://schemas.microsoft.com/office/2007/relationships/hdphoto" Target="../media/hdphoto6.wdp"/><Relationship Id="rId9" Type="http://schemas.openxmlformats.org/officeDocument/2006/relationships/image" Target="../media/image12.png"/><Relationship Id="rId1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10.wdp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12" Type="http://schemas.openxmlformats.org/officeDocument/2006/relationships/image" Target="../media/image55.png"/><Relationship Id="rId17" Type="http://schemas.openxmlformats.org/officeDocument/2006/relationships/image" Target="../media/image64.png"/><Relationship Id="rId2" Type="http://schemas.openxmlformats.org/officeDocument/2006/relationships/image" Target="../media/image103.png"/><Relationship Id="rId16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11" Type="http://schemas.microsoft.com/office/2007/relationships/hdphoto" Target="../media/hdphoto11.wdp"/><Relationship Id="rId5" Type="http://schemas.openxmlformats.org/officeDocument/2006/relationships/image" Target="../media/image105.png"/><Relationship Id="rId15" Type="http://schemas.openxmlformats.org/officeDocument/2006/relationships/image" Target="../media/image30.png"/><Relationship Id="rId10" Type="http://schemas.openxmlformats.org/officeDocument/2006/relationships/image" Target="../media/image29.png"/><Relationship Id="rId4" Type="http://schemas.microsoft.com/office/2007/relationships/hdphoto" Target="../media/hdphoto36.wdp"/><Relationship Id="rId9" Type="http://schemas.openxmlformats.org/officeDocument/2006/relationships/image" Target="../media/image107.png"/><Relationship Id="rId1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10.wdp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12" Type="http://schemas.openxmlformats.org/officeDocument/2006/relationships/image" Target="../media/image55.png"/><Relationship Id="rId17" Type="http://schemas.openxmlformats.org/officeDocument/2006/relationships/image" Target="../media/image64.png"/><Relationship Id="rId2" Type="http://schemas.openxmlformats.org/officeDocument/2006/relationships/image" Target="../media/image103.png"/><Relationship Id="rId16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11" Type="http://schemas.microsoft.com/office/2007/relationships/hdphoto" Target="../media/hdphoto11.wdp"/><Relationship Id="rId5" Type="http://schemas.openxmlformats.org/officeDocument/2006/relationships/image" Target="../media/image105.png"/><Relationship Id="rId15" Type="http://schemas.openxmlformats.org/officeDocument/2006/relationships/image" Target="../media/image30.png"/><Relationship Id="rId10" Type="http://schemas.openxmlformats.org/officeDocument/2006/relationships/image" Target="../media/image29.png"/><Relationship Id="rId4" Type="http://schemas.microsoft.com/office/2007/relationships/hdphoto" Target="../media/hdphoto36.wdp"/><Relationship Id="rId9" Type="http://schemas.openxmlformats.org/officeDocument/2006/relationships/image" Target="../media/image107.png"/><Relationship Id="rId1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10.wdp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12" Type="http://schemas.openxmlformats.org/officeDocument/2006/relationships/image" Target="../media/image55.png"/><Relationship Id="rId17" Type="http://schemas.openxmlformats.org/officeDocument/2006/relationships/image" Target="../media/image64.png"/><Relationship Id="rId2" Type="http://schemas.openxmlformats.org/officeDocument/2006/relationships/image" Target="../media/image103.png"/><Relationship Id="rId16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11" Type="http://schemas.microsoft.com/office/2007/relationships/hdphoto" Target="../media/hdphoto11.wdp"/><Relationship Id="rId5" Type="http://schemas.openxmlformats.org/officeDocument/2006/relationships/image" Target="../media/image105.png"/><Relationship Id="rId15" Type="http://schemas.openxmlformats.org/officeDocument/2006/relationships/image" Target="../media/image30.png"/><Relationship Id="rId10" Type="http://schemas.openxmlformats.org/officeDocument/2006/relationships/image" Target="../media/image29.png"/><Relationship Id="rId4" Type="http://schemas.microsoft.com/office/2007/relationships/hdphoto" Target="../media/hdphoto36.wdp"/><Relationship Id="rId9" Type="http://schemas.openxmlformats.org/officeDocument/2006/relationships/image" Target="../media/image107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microsoft.com/office/2007/relationships/hdphoto" Target="../media/hdphoto9.wdp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34.jpe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microsoft.com/office/2007/relationships/hdphoto" Target="../media/hdphoto13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microsoft.com/office/2007/relationships/hdphoto" Target="../media/hdphoto10.wdp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2.jpeg"/><Relationship Id="rId5" Type="http://schemas.openxmlformats.org/officeDocument/2006/relationships/image" Target="../media/image37.png"/><Relationship Id="rId10" Type="http://schemas.openxmlformats.org/officeDocument/2006/relationships/image" Target="../media/image41.jpeg"/><Relationship Id="rId4" Type="http://schemas.microsoft.com/office/2007/relationships/hdphoto" Target="../media/hdphoto10.wdp"/><Relationship Id="rId9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5.jpeg"/><Relationship Id="rId4" Type="http://schemas.microsoft.com/office/2007/relationships/hdphoto" Target="../media/hdphoto15.wdp"/><Relationship Id="rId9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11.wdp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7.wdp"/><Relationship Id="rId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microsoft.com/office/2007/relationships/hdphoto" Target="../media/hdphoto1.wdp"/><Relationship Id="rId9" Type="http://schemas.microsoft.com/office/2007/relationships/hdphoto" Target="../media/hdphoto16.wdp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0.wdp"/><Relationship Id="rId3" Type="http://schemas.openxmlformats.org/officeDocument/2006/relationships/image" Target="../media/image55.png"/><Relationship Id="rId7" Type="http://schemas.microsoft.com/office/2007/relationships/hdphoto" Target="../media/hdphoto2.wdp"/><Relationship Id="rId12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9.wdp"/><Relationship Id="rId5" Type="http://schemas.openxmlformats.org/officeDocument/2006/relationships/image" Target="../media/image36.png"/><Relationship Id="rId10" Type="http://schemas.openxmlformats.org/officeDocument/2006/relationships/image" Target="../media/image57.png"/><Relationship Id="rId4" Type="http://schemas.microsoft.com/office/2007/relationships/hdphoto" Target="../media/hdphoto10.wdp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99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1412776"/>
            <a:ext cx="5328592" cy="13942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Развитие фразовой </a:t>
            </a:r>
            <a:r>
              <a:rPr lang="ru-RU" sz="5400" b="1" cap="none" spc="0" dirty="0" smtClean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речи.</a:t>
            </a:r>
          </a:p>
          <a:p>
            <a:pPr algn="ctr"/>
            <a:r>
              <a:rPr lang="ru-RU" sz="5400" b="1" dirty="0" smtClean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Пиктограмма – метод.</a:t>
            </a:r>
            <a:endParaRPr lang="ru-RU" sz="5400" b="1" cap="none" spc="0" dirty="0">
              <a:ln w="1905"/>
              <a:solidFill>
                <a:schemeClr val="accent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4" descr="https://thumbs.dreamstime.com/b/%D0%B1%D1%83%D0%B4%D1%8C%D1%82%D0%B5-%D0%BE%D1%82%D1%86%D0%BE%D0%BC-%D0%B8%D0%B3%D1%80%D0%B0%D1%82%D1%8C-%D0%BD%D0%B0-%D0%BF%D0%BE%D0%BB%D0%B5-%D1%81-%D1%80%D0%B5%D0%B1%D0%B5%D0%BD%D0%BA%D0%BE%D0%BC-%D0%BF%D1%80%D0%BE%D1%81%D1%82%D0%BE%D0%B9-%D1%87%D0%B5%D1%80%D0%BD%D1%8B%D0%B9-%D0%B7%D0%BD%D0%B0%D1%87%D0%BE%D0%BA-%D1%81%D0%B5%D0%BC%D1%8C%D0%B8-109675782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6" t="29743" r="17660" b="28102"/>
          <a:stretch/>
        </p:blipFill>
        <p:spPr bwMode="auto">
          <a:xfrm>
            <a:off x="3995936" y="3167102"/>
            <a:ext cx="2399153" cy="153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39952" y="4825751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r>
              <a:rPr lang="ru-RU" dirty="0" smtClean="0"/>
              <a:t>читель – логопед</a:t>
            </a:r>
          </a:p>
          <a:p>
            <a:r>
              <a:rPr lang="ru-RU" dirty="0" err="1" smtClean="0"/>
              <a:t>Шашаева</a:t>
            </a:r>
            <a:r>
              <a:rPr lang="ru-RU" dirty="0" smtClean="0"/>
              <a:t> Е. 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487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5" t="9981" r="18650" b="7260"/>
          <a:stretch/>
        </p:blipFill>
        <p:spPr bwMode="auto">
          <a:xfrm>
            <a:off x="0" y="-7913"/>
            <a:ext cx="9173435" cy="68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396" b="91036" l="75277" r="89003">
                        <a14:foregroundMark x1="81841" y1="55487" x2="82864" y2="58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40" t="52738" r="11046" b="8712"/>
          <a:stretch/>
        </p:blipFill>
        <p:spPr bwMode="auto">
          <a:xfrm>
            <a:off x="782148" y="4841041"/>
            <a:ext cx="908048" cy="141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0" t="51572" r="13971" b="16991"/>
          <a:stretch/>
        </p:blipFill>
        <p:spPr bwMode="auto">
          <a:xfrm>
            <a:off x="2843808" y="5285523"/>
            <a:ext cx="984254" cy="86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8" t="6702" r="42973" b="57366"/>
          <a:stretch/>
        </p:blipFill>
        <p:spPr bwMode="auto">
          <a:xfrm>
            <a:off x="7092280" y="2790857"/>
            <a:ext cx="1352177" cy="12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48" b="37051" l="9573" r="25812">
                        <a14:foregroundMark x1="16154" y1="27633" x2="16667" y2="29616"/>
                        <a14:foregroundMark x1="19231" y1="32094" x2="19658" y2="35316"/>
                        <a14:foregroundMark x1="16838" y1="32466" x2="16923" y2="34696"/>
                        <a14:foregroundMark x1="22564" y1="20570" x2="24701" y2="21933"/>
                        <a14:foregroundMark x1="21026" y1="16976" x2="21709" y2="18092"/>
                        <a14:foregroundMark x1="13162" y1="20446" x2="11709" y2="21933"/>
                        <a14:foregroundMark x1="17094" y1="8426" x2="20085" y2="9170"/>
                        <a14:foregroundMark x1="16923" y1="11772" x2="18547" y2="12268"/>
                        <a14:foregroundMark x1="16838" y1="7807" x2="15983" y2="9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5" t="5914" r="73964" b="62798"/>
          <a:stretch/>
        </p:blipFill>
        <p:spPr bwMode="auto">
          <a:xfrm>
            <a:off x="761998" y="864802"/>
            <a:ext cx="902033" cy="119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8" b="41765" l="37911" r="56003">
                        <a14:foregroundMark x1="49424" y1="26029" x2="50082" y2="32647"/>
                        <a14:foregroundMark x1="51891" y1="25735" x2="51398" y2="29412"/>
                        <a14:foregroundMark x1="53865" y1="26618" x2="54112" y2="29853"/>
                        <a14:foregroundMark x1="38651" y1="26176" x2="39145" y2="26471"/>
                        <a14:foregroundMark x1="43586" y1="25735" x2="43503" y2="26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71" t="7105" r="44422" b="58438"/>
          <a:stretch/>
        </p:blipFill>
        <p:spPr bwMode="auto">
          <a:xfrm>
            <a:off x="2843808" y="1055637"/>
            <a:ext cx="750685" cy="81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396" b="91036" l="75277" r="89003">
                        <a14:foregroundMark x1="81841" y1="55487" x2="82864" y2="58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40" t="52738" r="11046" b="8712"/>
          <a:stretch/>
        </p:blipFill>
        <p:spPr bwMode="auto">
          <a:xfrm>
            <a:off x="7314344" y="4872990"/>
            <a:ext cx="908048" cy="141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645" b="83830" l="38191" r="598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03" t="50000" r="40093" b="16103"/>
          <a:stretch/>
        </p:blipFill>
        <p:spPr bwMode="auto">
          <a:xfrm>
            <a:off x="683568" y="2894773"/>
            <a:ext cx="1289935" cy="119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3" t="7046" r="10568" b="61435"/>
          <a:stretch/>
        </p:blipFill>
        <p:spPr bwMode="auto">
          <a:xfrm>
            <a:off x="2569896" y="3068960"/>
            <a:ext cx="1258165" cy="102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89" b="34602" l="38651" r="59921">
                        <a14:foregroundMark x1="42302" y1="18430" x2="43492" y2="30440"/>
                        <a14:foregroundMark x1="46190" y1="25327" x2="51746" y2="24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77" t="5932" r="40216" b="65713"/>
          <a:stretch/>
        </p:blipFill>
        <p:spPr bwMode="auto">
          <a:xfrm>
            <a:off x="7246881" y="960927"/>
            <a:ext cx="1026355" cy="91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572000" y="692696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99879" y="2815557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57879" y="4897690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20272" y="4739424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020272" y="517827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976280" y="2621704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8245" r="76956" b="43891"/>
          <a:stretch/>
        </p:blipFill>
        <p:spPr bwMode="auto">
          <a:xfrm>
            <a:off x="4049069" y="3392759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98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5" t="9981" r="18650" b="7260"/>
          <a:stretch/>
        </p:blipFill>
        <p:spPr bwMode="auto">
          <a:xfrm>
            <a:off x="-1" y="3837"/>
            <a:ext cx="9173435" cy="68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396" b="91036" l="75277" r="89003">
                        <a14:foregroundMark x1="81841" y1="55487" x2="82864" y2="58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40" t="52738" r="11046" b="8712"/>
          <a:stretch/>
        </p:blipFill>
        <p:spPr bwMode="auto">
          <a:xfrm>
            <a:off x="782148" y="4841041"/>
            <a:ext cx="908048" cy="141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0" t="51572" r="13971" b="16991"/>
          <a:stretch/>
        </p:blipFill>
        <p:spPr bwMode="auto">
          <a:xfrm>
            <a:off x="7253526" y="2880351"/>
            <a:ext cx="1148272" cy="100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8" t="6702" r="42973" b="57366"/>
          <a:stretch/>
        </p:blipFill>
        <p:spPr bwMode="auto">
          <a:xfrm>
            <a:off x="4283968" y="4900653"/>
            <a:ext cx="1352177" cy="12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48" b="37051" l="9573" r="25812">
                        <a14:foregroundMark x1="16154" y1="27633" x2="16667" y2="29616"/>
                        <a14:foregroundMark x1="19231" y1="32094" x2="19658" y2="35316"/>
                        <a14:foregroundMark x1="16838" y1="32466" x2="16923" y2="34696"/>
                        <a14:foregroundMark x1="22564" y1="20570" x2="24701" y2="21933"/>
                        <a14:foregroundMark x1="21026" y1="16976" x2="21709" y2="18092"/>
                        <a14:foregroundMark x1="13162" y1="20446" x2="11709" y2="21933"/>
                        <a14:foregroundMark x1="17094" y1="8426" x2="20085" y2="9170"/>
                        <a14:foregroundMark x1="16923" y1="11772" x2="18547" y2="12268"/>
                        <a14:foregroundMark x1="16838" y1="7807" x2="15983" y2="9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5" t="5914" r="73964" b="62798"/>
          <a:stretch/>
        </p:blipFill>
        <p:spPr bwMode="auto">
          <a:xfrm>
            <a:off x="761998" y="864802"/>
            <a:ext cx="902033" cy="119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8" b="41765" l="37911" r="56003">
                        <a14:foregroundMark x1="49424" y1="26029" x2="50082" y2="32647"/>
                        <a14:foregroundMark x1="51891" y1="25735" x2="51398" y2="29412"/>
                        <a14:foregroundMark x1="53865" y1="26618" x2="54112" y2="29853"/>
                        <a14:foregroundMark x1="38651" y1="26176" x2="39145" y2="26471"/>
                        <a14:foregroundMark x1="43586" y1="25735" x2="43503" y2="26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71" t="7105" r="44422" b="58438"/>
          <a:stretch/>
        </p:blipFill>
        <p:spPr bwMode="auto">
          <a:xfrm>
            <a:off x="7604331" y="5141672"/>
            <a:ext cx="750685" cy="81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396" b="91036" l="75277" r="89003">
                        <a14:foregroundMark x1="81841" y1="55487" x2="82864" y2="58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40" t="52738" r="11046" b="8712"/>
          <a:stretch/>
        </p:blipFill>
        <p:spPr bwMode="auto">
          <a:xfrm>
            <a:off x="4565185" y="816950"/>
            <a:ext cx="908048" cy="141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645" b="83830" l="38191" r="598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03" t="50000" r="40093" b="16103"/>
          <a:stretch/>
        </p:blipFill>
        <p:spPr bwMode="auto">
          <a:xfrm>
            <a:off x="683568" y="2894773"/>
            <a:ext cx="1289935" cy="119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3" t="7046" r="10568" b="61435"/>
          <a:stretch/>
        </p:blipFill>
        <p:spPr bwMode="auto">
          <a:xfrm>
            <a:off x="7114380" y="816950"/>
            <a:ext cx="1258165" cy="102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89" b="34602" l="38651" r="59921">
                        <a14:foregroundMark x1="42302" y1="18430" x2="43492" y2="30440"/>
                        <a14:foregroundMark x1="46190" y1="25327" x2="51746" y2="24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77" t="5932" r="40216" b="65713"/>
          <a:stretch/>
        </p:blipFill>
        <p:spPr bwMode="auto">
          <a:xfrm>
            <a:off x="4446878" y="3036479"/>
            <a:ext cx="1026355" cy="91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843808" y="692696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15816" y="2769021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15816" y="4900653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951374" y="4739424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969386" y="529095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976506" y="2620208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8245" r="76956" b="43891"/>
          <a:stretch/>
        </p:blipFill>
        <p:spPr bwMode="auto">
          <a:xfrm>
            <a:off x="3831333" y="3362530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42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5" t="9981" r="18650" b="7260"/>
          <a:stretch/>
        </p:blipFill>
        <p:spPr bwMode="auto">
          <a:xfrm>
            <a:off x="-1" y="3837"/>
            <a:ext cx="9173435" cy="68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396" b="91036" l="75277" r="89003">
                        <a14:foregroundMark x1="81841" y1="55487" x2="82864" y2="58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40" t="52738" r="11046" b="8712"/>
          <a:stretch/>
        </p:blipFill>
        <p:spPr bwMode="auto">
          <a:xfrm>
            <a:off x="7337967" y="672035"/>
            <a:ext cx="908048" cy="141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0" t="51572" r="13971" b="16991"/>
          <a:stretch/>
        </p:blipFill>
        <p:spPr bwMode="auto">
          <a:xfrm>
            <a:off x="2843808" y="5285523"/>
            <a:ext cx="984254" cy="86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8" t="6702" r="42973" b="57366"/>
          <a:stretch/>
        </p:blipFill>
        <p:spPr bwMode="auto">
          <a:xfrm>
            <a:off x="4283968" y="4900653"/>
            <a:ext cx="1352177" cy="12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48" b="37051" l="9573" r="25812">
                        <a14:foregroundMark x1="16154" y1="27633" x2="16667" y2="29616"/>
                        <a14:foregroundMark x1="19231" y1="32094" x2="19658" y2="35316"/>
                        <a14:foregroundMark x1="16838" y1="32466" x2="16923" y2="34696"/>
                        <a14:foregroundMark x1="22564" y1="20570" x2="24701" y2="21933"/>
                        <a14:foregroundMark x1="21026" y1="16976" x2="21709" y2="18092"/>
                        <a14:foregroundMark x1="13162" y1="20446" x2="11709" y2="21933"/>
                        <a14:foregroundMark x1="17094" y1="8426" x2="20085" y2="9170"/>
                        <a14:foregroundMark x1="16923" y1="11772" x2="18547" y2="12268"/>
                        <a14:foregroundMark x1="16838" y1="7807" x2="15983" y2="9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5" t="5914" r="73964" b="62798"/>
          <a:stretch/>
        </p:blipFill>
        <p:spPr bwMode="auto">
          <a:xfrm>
            <a:off x="7308304" y="2891224"/>
            <a:ext cx="902033" cy="119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8" b="41765" l="37911" r="56003">
                        <a14:foregroundMark x1="49424" y1="26029" x2="50082" y2="32647"/>
                        <a14:foregroundMark x1="51891" y1="25735" x2="51398" y2="29412"/>
                        <a14:foregroundMark x1="53865" y1="26618" x2="54112" y2="29853"/>
                        <a14:foregroundMark x1="38651" y1="26176" x2="39145" y2="26471"/>
                        <a14:foregroundMark x1="43586" y1="25735" x2="43503" y2="26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71" t="7105" r="44422" b="58438"/>
          <a:stretch/>
        </p:blipFill>
        <p:spPr bwMode="auto">
          <a:xfrm>
            <a:off x="2843808" y="1055637"/>
            <a:ext cx="750685" cy="81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396" b="91036" l="75277" r="89003">
                        <a14:foregroundMark x1="81841" y1="55487" x2="82864" y2="58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40" t="52738" r="11046" b="8712"/>
          <a:stretch/>
        </p:blipFill>
        <p:spPr bwMode="auto">
          <a:xfrm>
            <a:off x="4644008" y="700399"/>
            <a:ext cx="908048" cy="141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645" b="83830" l="38191" r="598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03" t="50000" r="40093" b="16103"/>
          <a:stretch/>
        </p:blipFill>
        <p:spPr bwMode="auto">
          <a:xfrm>
            <a:off x="7114352" y="5014572"/>
            <a:ext cx="1289935" cy="119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3" t="7046" r="10568" b="61435"/>
          <a:stretch/>
        </p:blipFill>
        <p:spPr bwMode="auto">
          <a:xfrm>
            <a:off x="2083701" y="3068960"/>
            <a:ext cx="1258165" cy="102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89" b="34602" l="38651" r="59921">
                        <a14:foregroundMark x1="42302" y1="18430" x2="43492" y2="30440"/>
                        <a14:foregroundMark x1="46190" y1="25327" x2="51746" y2="24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77" t="5932" r="40216" b="65713"/>
          <a:stretch/>
        </p:blipFill>
        <p:spPr bwMode="auto">
          <a:xfrm>
            <a:off x="4716016" y="3036479"/>
            <a:ext cx="1026355" cy="91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43608" y="672035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15616" y="2856641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87624" y="4886471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984363" y="2620208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984363" y="4772963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999903" y="598782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8245" r="76956" b="43891"/>
          <a:stretch/>
        </p:blipFill>
        <p:spPr bwMode="auto">
          <a:xfrm>
            <a:off x="3828062" y="3427789"/>
            <a:ext cx="520323" cy="52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70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3" t="10555" r="18745" b="7350"/>
          <a:stretch/>
        </p:blipFill>
        <p:spPr bwMode="auto">
          <a:xfrm>
            <a:off x="0" y="0"/>
            <a:ext cx="91791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t="50000" r="72045" b="19184"/>
          <a:stretch/>
        </p:blipFill>
        <p:spPr bwMode="auto">
          <a:xfrm>
            <a:off x="827584" y="779058"/>
            <a:ext cx="1328620" cy="117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6" t="6276" r="6069" b="66154"/>
          <a:stretch/>
        </p:blipFill>
        <p:spPr bwMode="auto">
          <a:xfrm>
            <a:off x="7138235" y="4925898"/>
            <a:ext cx="1392965" cy="124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cdn2.iconfinder.com/data/icons/public-safety-and-security-jobs-occupations-career/250/occupation-13-008-5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17597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48" b="39149" l="9213" r="24288">
                        <a14:foregroundMark x1="15997" y1="8369" x2="17755" y2="13191"/>
                        <a14:foregroundMark x1="20101" y1="21277" x2="20687" y2="23262"/>
                        <a14:foregroundMark x1="21441" y1="26383" x2="21273" y2="29078"/>
                        <a14:foregroundMark x1="15327" y1="18014" x2="16499" y2="23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5" t="5519" r="75682" b="60588"/>
          <a:stretch/>
        </p:blipFill>
        <p:spPr bwMode="auto">
          <a:xfrm>
            <a:off x="827584" y="2687215"/>
            <a:ext cx="1232606" cy="163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t="12227" r="71474" b="65876"/>
          <a:stretch/>
        </p:blipFill>
        <p:spPr bwMode="auto">
          <a:xfrm>
            <a:off x="2339752" y="3212976"/>
            <a:ext cx="1651134" cy="80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cdn.onlinewebfonts.com/svg/img_32790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235" y="705244"/>
            <a:ext cx="1347010" cy="132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flyclipart.com/thumb2/download-old-woman-icon-clipart-computer-icons-clip-art-woman-95557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4" b="100000" l="7738" r="88571">
                        <a14:foregroundMark x1="48929" y1="10664" x2="45238" y2="23951"/>
                        <a14:foregroundMark x1="44881" y1="39860" x2="38095" y2="46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6251" y="4725144"/>
            <a:ext cx="2186177" cy="164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7" t="51791" r="45182" b="16335"/>
          <a:stretch/>
        </p:blipFill>
        <p:spPr bwMode="auto">
          <a:xfrm>
            <a:off x="2843808" y="5235446"/>
            <a:ext cx="1062762" cy="101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360" b="89528" l="7680" r="25735">
                        <a14:foregroundMark x1="15196" y1="56932" x2="16993" y2="62389"/>
                        <a14:foregroundMark x1="19036" y1="81416" x2="18873" y2="85841"/>
                        <a14:foregroundMark x1="12827" y1="81711" x2="13235" y2="85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7" t="52567" r="74510" b="10638"/>
          <a:stretch/>
        </p:blipFill>
        <p:spPr bwMode="auto">
          <a:xfrm>
            <a:off x="7300410" y="2886565"/>
            <a:ext cx="1068614" cy="123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589564" y="643104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44008" y="2871782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16016" y="4925898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03568" y="4751029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020272" y="476672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989243" y="2618290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54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3" t="10555" r="18745" b="7350"/>
          <a:stretch/>
        </p:blipFill>
        <p:spPr bwMode="auto">
          <a:xfrm>
            <a:off x="0" y="0"/>
            <a:ext cx="91791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t="50000" r="72045" b="19184"/>
          <a:stretch/>
        </p:blipFill>
        <p:spPr bwMode="auto">
          <a:xfrm>
            <a:off x="7092280" y="4962419"/>
            <a:ext cx="1328620" cy="117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6" t="6276" r="6069" b="66154"/>
          <a:stretch/>
        </p:blipFill>
        <p:spPr bwMode="auto">
          <a:xfrm>
            <a:off x="4355976" y="769564"/>
            <a:ext cx="1392965" cy="124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cdn2.iconfinder.com/data/icons/public-safety-and-security-jobs-occupations-career/250/occupation-13-008-5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17597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48" b="39149" l="9213" r="24288">
                        <a14:foregroundMark x1="15997" y1="8369" x2="17755" y2="13191"/>
                        <a14:foregroundMark x1="20101" y1="21277" x2="20687" y2="23262"/>
                        <a14:foregroundMark x1="21441" y1="26383" x2="21273" y2="29078"/>
                        <a14:foregroundMark x1="15327" y1="18014" x2="16499" y2="23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5" t="5519" r="75682" b="60588"/>
          <a:stretch/>
        </p:blipFill>
        <p:spPr bwMode="auto">
          <a:xfrm>
            <a:off x="7196488" y="476672"/>
            <a:ext cx="1232606" cy="163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t="12227" r="71474" b="65876"/>
          <a:stretch/>
        </p:blipFill>
        <p:spPr bwMode="auto">
          <a:xfrm>
            <a:off x="2339752" y="3212976"/>
            <a:ext cx="1651134" cy="80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cdn.onlinewebfonts.com/svg/img_32790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931" y="2687215"/>
            <a:ext cx="1347010" cy="132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flyclipart.com/thumb2/download-old-woman-icon-clipart-computer-icons-clip-art-woman-95557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4" b="100000" l="7738" r="88571">
                        <a14:foregroundMark x1="48929" y1="10664" x2="45238" y2="23951"/>
                        <a14:foregroundMark x1="44881" y1="39860" x2="38095" y2="46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3501" y="2604403"/>
            <a:ext cx="2186177" cy="164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7" t="51791" r="45182" b="16335"/>
          <a:stretch/>
        </p:blipFill>
        <p:spPr bwMode="auto">
          <a:xfrm>
            <a:off x="2843808" y="5235446"/>
            <a:ext cx="1062762" cy="101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360" b="89528" l="7680" r="25735">
                        <a14:foregroundMark x1="15196" y1="56932" x2="16993" y2="62389"/>
                        <a14:foregroundMark x1="19036" y1="81416" x2="18873" y2="85841"/>
                        <a14:foregroundMark x1="12827" y1="81711" x2="13235" y2="85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7" t="52567" r="74510" b="10638"/>
          <a:stretch/>
        </p:blipFill>
        <p:spPr bwMode="auto">
          <a:xfrm>
            <a:off x="4691725" y="5013176"/>
            <a:ext cx="1068614" cy="123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59632" y="670132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51170" y="2705725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44920" y="4906108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20272" y="4754984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020272" y="476672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964502" y="2626724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54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3" t="10555" r="18745" b="7350"/>
          <a:stretch/>
        </p:blipFill>
        <p:spPr bwMode="auto">
          <a:xfrm>
            <a:off x="0" y="0"/>
            <a:ext cx="91791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t="50000" r="72045" b="19184"/>
          <a:stretch/>
        </p:blipFill>
        <p:spPr bwMode="auto">
          <a:xfrm>
            <a:off x="827584" y="779058"/>
            <a:ext cx="1328620" cy="117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6" t="6276" r="6069" b="66154"/>
          <a:stretch/>
        </p:blipFill>
        <p:spPr bwMode="auto">
          <a:xfrm>
            <a:off x="4355976" y="769564"/>
            <a:ext cx="1392965" cy="124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cdn2.iconfinder.com/data/icons/public-safety-and-security-jobs-occupations-career/250/occupation-13-008-5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62" y="5199660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48" b="39149" l="9213" r="24288">
                        <a14:foregroundMark x1="15997" y1="8369" x2="17755" y2="13191"/>
                        <a14:foregroundMark x1="20101" y1="21277" x2="20687" y2="23262"/>
                        <a14:foregroundMark x1="21441" y1="26383" x2="21273" y2="29078"/>
                        <a14:foregroundMark x1="15327" y1="18014" x2="16499" y2="23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5" t="5519" r="75682" b="60588"/>
          <a:stretch/>
        </p:blipFill>
        <p:spPr bwMode="auto">
          <a:xfrm>
            <a:off x="827584" y="2687215"/>
            <a:ext cx="1232606" cy="163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t="12227" r="71474" b="65876"/>
          <a:stretch/>
        </p:blipFill>
        <p:spPr bwMode="auto">
          <a:xfrm>
            <a:off x="7020272" y="908720"/>
            <a:ext cx="1507118" cy="80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cdn.onlinewebfonts.com/svg/img_32790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931" y="2687215"/>
            <a:ext cx="1347010" cy="132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flyclipart.com/thumb2/download-old-woman-icon-clipart-computer-icons-clip-art-woman-95557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4" b="100000" l="7738" r="88571">
                        <a14:foregroundMark x1="48929" y1="10664" x2="45238" y2="23951"/>
                        <a14:foregroundMark x1="44881" y1="39860" x2="38095" y2="46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6251" y="4725144"/>
            <a:ext cx="2186177" cy="164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7" t="51791" r="45182" b="16335"/>
          <a:stretch/>
        </p:blipFill>
        <p:spPr bwMode="auto">
          <a:xfrm>
            <a:off x="7269033" y="3009292"/>
            <a:ext cx="1062762" cy="101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360" b="89528" l="7680" r="25735">
                        <a14:foregroundMark x1="15196" y1="56932" x2="16993" y2="62389"/>
                        <a14:foregroundMark x1="19036" y1="81416" x2="18873" y2="85841"/>
                        <a14:foregroundMark x1="12827" y1="81711" x2="13235" y2="85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7" t="52567" r="74510" b="10638"/>
          <a:stretch/>
        </p:blipFill>
        <p:spPr bwMode="auto">
          <a:xfrm>
            <a:off x="4691725" y="5013176"/>
            <a:ext cx="1068614" cy="123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987824" y="701728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45179" y="2791089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07295" y="4906108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20272" y="4768118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020272" y="476672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981743" y="2595812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54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5" t="10394" r="19226" b="7574"/>
          <a:stretch/>
        </p:blipFill>
        <p:spPr bwMode="auto">
          <a:xfrm>
            <a:off x="0" y="0"/>
            <a:ext cx="91338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57" b="40993" l="72446" r="88107">
                        <a14:foregroundMark x1="79313" y1="8369" x2="80905" y2="13475"/>
                        <a14:foregroundMark x1="76884" y1="12908" x2="74707" y2="13617"/>
                        <a14:foregroundMark x1="83250" y1="12057" x2="83668" y2="12908"/>
                        <a14:foregroundMark x1="80821" y1="7660" x2="81826" y2="9220"/>
                        <a14:foregroundMark x1="77052" y1="19433" x2="74791" y2="22695"/>
                        <a14:foregroundMark x1="83668" y1="20567" x2="86432" y2="22270"/>
                        <a14:foregroundMark x1="81156" y1="33617" x2="80821" y2="39574"/>
                        <a14:foregroundMark x1="78811" y1="33617" x2="79229" y2="38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15" t="6098" r="12235" b="59817"/>
          <a:stretch/>
        </p:blipFill>
        <p:spPr bwMode="auto">
          <a:xfrm>
            <a:off x="876709" y="4876981"/>
            <a:ext cx="1082538" cy="141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1" b="43081" l="64474" r="85938">
                        <a14:foregroundMark x1="69655" y1="33524" x2="72286" y2="33951"/>
                        <a14:foregroundMark x1="76234" y1="38231" x2="79852" y2="37233"/>
                        <a14:foregroundMark x1="66283" y1="31241" x2="67434" y2="31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8" t="5946" r="13971" b="57378"/>
          <a:stretch/>
        </p:blipFill>
        <p:spPr bwMode="auto">
          <a:xfrm>
            <a:off x="2915815" y="5189103"/>
            <a:ext cx="923060" cy="90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" t="54294" r="75503" b="9479"/>
          <a:stretch/>
        </p:blipFill>
        <p:spPr bwMode="auto">
          <a:xfrm>
            <a:off x="7092280" y="2722691"/>
            <a:ext cx="1264777" cy="130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61709" r="74860" b="9428"/>
          <a:stretch/>
        </p:blipFill>
        <p:spPr bwMode="auto">
          <a:xfrm>
            <a:off x="2915815" y="3186950"/>
            <a:ext cx="945042" cy="84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st4.depositphotos.com/27867620/30638/v/1600/depositphotos_306384138-stock-illustration-gardening-web-icon-simple-design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703463"/>
            <a:ext cx="1260826" cy="133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flyclipart.com/thumb2/download-old-woman-icon-clipart-computer-icons-clip-art-woman-95557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4" b="100000" l="7738" r="88571">
                        <a14:foregroundMark x1="48929" y1="10664" x2="45238" y2="23951"/>
                        <a14:foregroundMark x1="44881" y1="39860" x2="38095" y2="46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548680"/>
            <a:ext cx="2186177" cy="164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market-pro.ru/images/abt__ut2/menu-with-icon/1/Loaf_Of_Bread_In_An_Oven-51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044202"/>
            <a:ext cx="790667" cy="9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mg2.freepng.ru/20180406/gae/kisspng-birthday-cake-torte-napoleonka-cupcake-birthday-cake-5ac7db0adbf629.77934885152304717890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96" l="0" r="100000">
                        <a14:foregroundMark x1="10444" y1="12755" x2="9222" y2="10408"/>
                        <a14:foregroundMark x1="22778" y1="13878" x2="24111" y2="17857"/>
                        <a14:foregroundMark x1="35889" y1="5918" x2="35889" y2="11020"/>
                        <a14:foregroundMark x1="50111" y1="12755" x2="51333" y2="15000"/>
                        <a14:foregroundMark x1="66222" y1="5918" x2="65000" y2="10408"/>
                        <a14:foregroundMark x1="76111" y1="15000" x2="77444" y2="20102"/>
                        <a14:foregroundMark x1="32778" y1="94694" x2="66222" y2="92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114942"/>
            <a:ext cx="900944" cy="98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e7.pngegg.com/pngimages/854/471/png-clipart-computer-icons-user-profile-scalable-graphics-administrator-cdr-hand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3" b="100000" l="778" r="99222">
                        <a14:foregroundMark x1="18556" y1="86934" x2="51556" y2="91781"/>
                        <a14:foregroundMark x1="47778" y1="81454" x2="56667" y2="78504"/>
                        <a14:foregroundMark x1="75111" y1="30875" x2="74444" y2="36986"/>
                        <a14:foregroundMark x1="23000" y1="32139" x2="23000" y2="38145"/>
                        <a14:foregroundMark x1="44000" y1="15279" x2="62444" y2="62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09" y="2996952"/>
            <a:ext cx="1074282" cy="113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572000" y="692696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89513" y="2738844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24400" y="4882180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020272" y="4775934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20272" y="537716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20272" y="2651409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62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5" t="10394" r="19226" b="7574"/>
          <a:stretch/>
        </p:blipFill>
        <p:spPr bwMode="auto">
          <a:xfrm>
            <a:off x="0" y="0"/>
            <a:ext cx="91338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57" b="40993" l="72446" r="88107">
                        <a14:foregroundMark x1="79313" y1="8369" x2="80905" y2="13475"/>
                        <a14:foregroundMark x1="76884" y1="12908" x2="74707" y2="13617"/>
                        <a14:foregroundMark x1="83250" y1="12057" x2="83668" y2="12908"/>
                        <a14:foregroundMark x1="80821" y1="7660" x2="81826" y2="9220"/>
                        <a14:foregroundMark x1="77052" y1="19433" x2="74791" y2="22695"/>
                        <a14:foregroundMark x1="83668" y1="20567" x2="86432" y2="22270"/>
                        <a14:foregroundMark x1="81156" y1="33617" x2="80821" y2="39574"/>
                        <a14:foregroundMark x1="78811" y1="33617" x2="79229" y2="38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15" t="6098" r="12235" b="59817"/>
          <a:stretch/>
        </p:blipFill>
        <p:spPr bwMode="auto">
          <a:xfrm>
            <a:off x="875347" y="4860861"/>
            <a:ext cx="1082538" cy="141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1" b="43081" l="64474" r="85938">
                        <a14:foregroundMark x1="69655" y1="33524" x2="72286" y2="33951"/>
                        <a14:foregroundMark x1="76234" y1="38231" x2="79852" y2="37233"/>
                        <a14:foregroundMark x1="66283" y1="31241" x2="67434" y2="31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8" t="5946" r="13971" b="57378"/>
          <a:stretch/>
        </p:blipFill>
        <p:spPr bwMode="auto">
          <a:xfrm>
            <a:off x="7312184" y="882763"/>
            <a:ext cx="923060" cy="90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" t="54294" r="75503" b="9479"/>
          <a:stretch/>
        </p:blipFill>
        <p:spPr bwMode="auto">
          <a:xfrm>
            <a:off x="4427983" y="4915702"/>
            <a:ext cx="1264777" cy="130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61709" r="74860" b="9428"/>
          <a:stretch/>
        </p:blipFill>
        <p:spPr bwMode="auto">
          <a:xfrm>
            <a:off x="7452320" y="5209448"/>
            <a:ext cx="945042" cy="84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st4.depositphotos.com/27867620/30638/v/1600/depositphotos_306384138-stock-illustration-gardening-web-icon-simple-design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934" y="2759185"/>
            <a:ext cx="1260826" cy="133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flyclipart.com/thumb2/download-old-woman-icon-clipart-computer-icons-clip-art-woman-95557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4" b="100000" l="7738" r="88571">
                        <a14:foregroundMark x1="48929" y1="10664" x2="45238" y2="23951"/>
                        <a14:foregroundMark x1="44881" y1="39860" x2="38095" y2="46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528" y="548680"/>
            <a:ext cx="2186177" cy="164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market-pro.ru/images/abt__ut2/menu-with-icon/1/Loaf_Of_Bread_In_An_Oven-51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481" y="2961537"/>
            <a:ext cx="790667" cy="9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mg2.freepng.ru/20180406/gae/kisspng-birthday-cake-torte-napoleonka-cupcake-birthday-cake-5ac7db0adbf629.77934885152304717890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96" l="0" r="100000">
                        <a14:foregroundMark x1="10444" y1="12755" x2="9222" y2="10408"/>
                        <a14:foregroundMark x1="22778" y1="13878" x2="24111" y2="17857"/>
                        <a14:foregroundMark x1="35889" y1="5918" x2="35889" y2="11020"/>
                        <a14:foregroundMark x1="50111" y1="12755" x2="51333" y2="15000"/>
                        <a14:foregroundMark x1="66222" y1="5918" x2="65000" y2="10408"/>
                        <a14:foregroundMark x1="76111" y1="15000" x2="77444" y2="20102"/>
                        <a14:foregroundMark x1="32778" y1="94694" x2="66222" y2="92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937" y="882763"/>
            <a:ext cx="900944" cy="98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e7.pngegg.com/pngimages/854/471/png-clipart-computer-icons-user-profile-scalable-graphics-administrator-cdr-hand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3" b="100000" l="778" r="99222">
                        <a14:foregroundMark x1="18556" y1="86934" x2="51556" y2="91781"/>
                        <a14:foregroundMark x1="47778" y1="81454" x2="56667" y2="78504"/>
                        <a14:foregroundMark x1="75111" y1="30875" x2="74444" y2="36986"/>
                        <a14:foregroundMark x1="23000" y1="32139" x2="23000" y2="38145"/>
                        <a14:foregroundMark x1="44000" y1="15279" x2="62444" y2="62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62614"/>
            <a:ext cx="1074282" cy="113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915816" y="650002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15816" y="2759185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87824" y="4869893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007209" y="2618288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06334" y="4782458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39642" y="546788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10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5" t="10394" r="19226" b="7574"/>
          <a:stretch/>
        </p:blipFill>
        <p:spPr bwMode="auto">
          <a:xfrm>
            <a:off x="0" y="0"/>
            <a:ext cx="91338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57" b="40993" l="72446" r="88107">
                        <a14:foregroundMark x1="79313" y1="8369" x2="80905" y2="13475"/>
                        <a14:foregroundMark x1="76884" y1="12908" x2="74707" y2="13617"/>
                        <a14:foregroundMark x1="83250" y1="12057" x2="83668" y2="12908"/>
                        <a14:foregroundMark x1="80821" y1="7660" x2="81826" y2="9220"/>
                        <a14:foregroundMark x1="77052" y1="19433" x2="74791" y2="22695"/>
                        <a14:foregroundMark x1="83668" y1="20567" x2="86432" y2="22270"/>
                        <a14:foregroundMark x1="81156" y1="33617" x2="80821" y2="39574"/>
                        <a14:foregroundMark x1="78811" y1="33617" x2="79229" y2="38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15" t="6098" r="12235" b="59817"/>
          <a:stretch/>
        </p:blipFill>
        <p:spPr bwMode="auto">
          <a:xfrm>
            <a:off x="7255021" y="4915702"/>
            <a:ext cx="1082538" cy="141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1" b="43081" l="64474" r="85938">
                        <a14:foregroundMark x1="69655" y1="33524" x2="72286" y2="33951"/>
                        <a14:foregroundMark x1="76234" y1="38231" x2="79852" y2="37233"/>
                        <a14:foregroundMark x1="66283" y1="31241" x2="67434" y2="31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8" t="5946" r="13971" b="57378"/>
          <a:stretch/>
        </p:blipFill>
        <p:spPr bwMode="auto">
          <a:xfrm>
            <a:off x="2727200" y="5189103"/>
            <a:ext cx="923060" cy="90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" t="54294" r="75503" b="9479"/>
          <a:stretch/>
        </p:blipFill>
        <p:spPr bwMode="auto">
          <a:xfrm>
            <a:off x="4427983" y="4915702"/>
            <a:ext cx="1264777" cy="1309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61709" r="74860" b="9428"/>
          <a:stretch/>
        </p:blipFill>
        <p:spPr bwMode="auto">
          <a:xfrm>
            <a:off x="2749818" y="3186950"/>
            <a:ext cx="945042" cy="84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st4.depositphotos.com/27867620/30638/v/1600/depositphotos_306384138-stock-illustration-gardening-web-icon-simple-design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934" y="2759185"/>
            <a:ext cx="1260826" cy="133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flyclipart.com/thumb2/download-old-woman-icon-clipart-computer-icons-clip-art-woman-95557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4" b="100000" l="7738" r="88571">
                        <a14:foregroundMark x1="48929" y1="10664" x2="45238" y2="23951"/>
                        <a14:foregroundMark x1="44881" y1="39860" x2="38095" y2="46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3202" y="2604403"/>
            <a:ext cx="2186177" cy="164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market-pro.ru/images/abt__ut2/menu-with-icon/1/Loaf_Of_Bread_In_An_Oven-51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005" y="989223"/>
            <a:ext cx="790667" cy="9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mg2.freepng.ru/20180406/gae/kisspng-birthday-cake-torte-napoleonka-cupcake-birthday-cake-5ac7db0adbf629.77934885152304717890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96" l="0" r="100000">
                        <a14:foregroundMark x1="10444" y1="12755" x2="9222" y2="10408"/>
                        <a14:foregroundMark x1="22778" y1="13878" x2="24111" y2="17857"/>
                        <a14:foregroundMark x1="35889" y1="5918" x2="35889" y2="11020"/>
                        <a14:foregroundMark x1="50111" y1="12755" x2="51333" y2="15000"/>
                        <a14:foregroundMark x1="66222" y1="5918" x2="65000" y2="10408"/>
                        <a14:foregroundMark x1="76111" y1="15000" x2="77444" y2="20102"/>
                        <a14:foregroundMark x1="32778" y1="94694" x2="66222" y2="92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937" y="882763"/>
            <a:ext cx="900944" cy="98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e7.pngegg.com/pngimages/854/471/png-clipart-computer-icons-user-profile-scalable-graphics-administrator-cdr-hand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3" b="100000" l="778" r="99222">
                        <a14:foregroundMark x1="18556" y1="86934" x2="51556" y2="91781"/>
                        <a14:foregroundMark x1="47778" y1="81454" x2="56667" y2="78504"/>
                        <a14:foregroundMark x1="75111" y1="30875" x2="74444" y2="36986"/>
                        <a14:foregroundMark x1="23000" y1="32139" x2="23000" y2="38145"/>
                        <a14:foregroundMark x1="44000" y1="15279" x2="62444" y2="62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797" y="756997"/>
            <a:ext cx="1074282" cy="113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115616" y="650001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17995" y="2824625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7995" y="4919261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37850" y="2604403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004202" y="512672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992885" y="4814654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10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2" t="10158" r="19210" b="6919"/>
          <a:stretch/>
        </p:blipFill>
        <p:spPr bwMode="auto">
          <a:xfrm>
            <a:off x="-1" y="-1"/>
            <a:ext cx="9144001" cy="685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" t="53428" r="71373" b="12107"/>
          <a:stretch/>
        </p:blipFill>
        <p:spPr bwMode="auto">
          <a:xfrm>
            <a:off x="2693338" y="1014335"/>
            <a:ext cx="878854" cy="96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3" t="53436" r="43250" b="12572"/>
          <a:stretch/>
        </p:blipFill>
        <p:spPr bwMode="auto">
          <a:xfrm>
            <a:off x="2771800" y="3105400"/>
            <a:ext cx="887137" cy="92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1" t="52840" r="12394" b="12571"/>
          <a:stretch/>
        </p:blipFill>
        <p:spPr bwMode="auto">
          <a:xfrm>
            <a:off x="2827371" y="5198948"/>
            <a:ext cx="831566" cy="105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8" b="37051" l="9573" r="25812">
                        <a14:foregroundMark x1="16154" y1="27633" x2="16667" y2="29616"/>
                        <a14:foregroundMark x1="19231" y1="32094" x2="19658" y2="35316"/>
                        <a14:foregroundMark x1="16838" y1="32466" x2="16923" y2="34696"/>
                        <a14:foregroundMark x1="22564" y1="20570" x2="24701" y2="21933"/>
                        <a14:foregroundMark x1="21026" y1="16976" x2="21709" y2="18092"/>
                        <a14:foregroundMark x1="13162" y1="20446" x2="11709" y2="21933"/>
                        <a14:foregroundMark x1="17094" y1="8426" x2="20085" y2="9170"/>
                        <a14:foregroundMark x1="16923" y1="11772" x2="18547" y2="12268"/>
                        <a14:foregroundMark x1="16838" y1="7807" x2="15983" y2="9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5" t="5914" r="73964" b="62798"/>
          <a:stretch/>
        </p:blipFill>
        <p:spPr bwMode="auto">
          <a:xfrm>
            <a:off x="761998" y="864802"/>
            <a:ext cx="902033" cy="119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8" t="55169" r="11873" b="8665"/>
          <a:stretch/>
        </p:blipFill>
        <p:spPr bwMode="auto">
          <a:xfrm flipH="1">
            <a:off x="7308304" y="2880353"/>
            <a:ext cx="1057079" cy="114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6" t="6276" r="6069" b="66154"/>
          <a:stretch/>
        </p:blipFill>
        <p:spPr bwMode="auto">
          <a:xfrm>
            <a:off x="7140360" y="4896183"/>
            <a:ext cx="1392965" cy="124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https://svgsilh.com/svg/310276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s://svgsilh.com/svg/310276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74" y="4721325"/>
            <a:ext cx="798232" cy="159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 descr="https://w7.pngwing.com/pngs/686/586/png-transparent-greater-noida-industry-computer-icons-architectural-engineering-design-hat-service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0543" y1="46531" x2="60109" y2="52041"/>
                        <a14:foregroundMark x1="37935" y1="74694" x2="61413" y2="73469"/>
                        <a14:foregroundMark x1="83587" y1="77143" x2="91413" y2="83265"/>
                        <a14:foregroundMark x1="13152" y1="75918" x2="7283" y2="86327"/>
                        <a14:foregroundMark x1="37283" y1="93673" x2="67283" y2="91837"/>
                        <a14:foregroundMark x1="58152" y1="22143" x2="62717" y2="23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8" y="2730362"/>
            <a:ext cx="1311985" cy="139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2" t="21517" r="60725" b="24789"/>
          <a:stretch/>
        </p:blipFill>
        <p:spPr bwMode="auto">
          <a:xfrm>
            <a:off x="7044468" y="895064"/>
            <a:ext cx="1584748" cy="119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572000" y="692696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04759" y="4861619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72000" y="2736546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32847" y="2643041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45040" y="4745070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012113" y="517827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50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1" t="11064" r="18892" b="7633"/>
          <a:stretch/>
        </p:blipFill>
        <p:spPr bwMode="auto">
          <a:xfrm>
            <a:off x="-21850" y="0"/>
            <a:ext cx="9165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396" b="91036" l="75277" r="89003">
                        <a14:foregroundMark x1="81841" y1="55487" x2="82864" y2="58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40" t="52738" r="11046" b="8712"/>
          <a:stretch/>
        </p:blipFill>
        <p:spPr bwMode="auto">
          <a:xfrm>
            <a:off x="4012059" y="2132856"/>
            <a:ext cx="1296144" cy="2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https://rst-motors.ru/upload/iblock/21b/21ba68a58e0b9bf2cd852f68b5758313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346" y="234089"/>
            <a:ext cx="151565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img.flaticon.com/icons/png/512/65/65661.png?size=1200x630f&amp;pad=10,10,10,10&amp;ext=png&amp;bg=FFFFFFF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6763"/>
            <a:ext cx="260600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thumbs.dreamstime.com/b/%D0%B2%D0%B5%D0%BA%D1%82%D0%BE%D1%80-%D0%B2%D0%B0%D0%B3%D0%BE%D0%BD%D0%B5%D1%82%D0%BA%D0%B8-%D0%BF%D0%BE%D0%BA%D1%83%D0%BF%D0%BA%D1%8B-%D0%B8%D0%BA%D0%BE%D0%BD%D1%8B-%D1%82%D0%B5%D0%BB%D0%B5%D0%B6%D0%BA%D0%B8-%D0%BF%D0%BE%D0%BB%D0%BD%D1%8B%D0%B9-117581277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8" y="2564903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st4.depositphotos.com/32990740/38212/v/1600/depositphotos_382121392-stock-illustration-pictogram-old-woman-feeding-a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6305" r="12706" b="12269"/>
          <a:stretch/>
        </p:blipFill>
        <p:spPr bwMode="auto">
          <a:xfrm>
            <a:off x="2502961" y="5013176"/>
            <a:ext cx="1492975" cy="172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thumbs.dreamstime.com/b/%D0%BC%D0%B0%D1%82%D1%8C-%D0%BA%D1%83%D0%BF%D0%B0%D0%B5%D1%82-%D0%B7%D0%BD%D0%B0%D1%87%D0%BE%D0%BA-%D1%80%D0%B5%D0%B1%D0%B5%D0%BD%D0%BA%D0%B0-%D1%8D%D0%BB%D0%B5%D0%BC%D0%B5%D0%BD%D1%82-%D1%81%D1%87%D0%B0%D1%81%D1%82%D0%BB%D0%B8%D0%B2%D0%BE%D0%B3%D0%BE-%D0%B7%D0%BD%D0%B0%D1%87%D0%BA%D0%B0-%D1%81%D0%B5%D0%BC%D1%8C%D0%B8-%D0%BD%D0%B0%D0%B3%D1%80%D0%B0%D0%B4%D0%BD%D0%BE%D0%B9-109164686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7" t="24427" r="21025" b="24413"/>
          <a:stretch/>
        </p:blipFill>
        <p:spPr bwMode="auto">
          <a:xfrm>
            <a:off x="6889347" y="2636912"/>
            <a:ext cx="181665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s://st.depositphotos.com/1077687/4091/v/950/depositphotos_40919727-stock-illustration-family-design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480" y="4995112"/>
            <a:ext cx="1801195" cy="180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0-конечная звезда 3"/>
          <p:cNvSpPr/>
          <p:nvPr/>
        </p:nvSpPr>
        <p:spPr>
          <a:xfrm>
            <a:off x="328838" y="2132856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10-конечная звезда 11"/>
          <p:cNvSpPr/>
          <p:nvPr/>
        </p:nvSpPr>
        <p:spPr>
          <a:xfrm>
            <a:off x="1547664" y="183058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10-конечная звезда 12"/>
          <p:cNvSpPr/>
          <p:nvPr/>
        </p:nvSpPr>
        <p:spPr>
          <a:xfrm>
            <a:off x="5184921" y="132027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10-конечная звезда 13"/>
          <p:cNvSpPr/>
          <p:nvPr/>
        </p:nvSpPr>
        <p:spPr>
          <a:xfrm>
            <a:off x="6516216" y="2494918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10-конечная звезда 14"/>
          <p:cNvSpPr/>
          <p:nvPr/>
        </p:nvSpPr>
        <p:spPr>
          <a:xfrm>
            <a:off x="5472953" y="4986810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10-конечная звезда 15"/>
          <p:cNvSpPr/>
          <p:nvPr/>
        </p:nvSpPr>
        <p:spPr>
          <a:xfrm>
            <a:off x="1902330" y="4878545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636428" y="4041521"/>
            <a:ext cx="2047406" cy="3591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 делает?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564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2" t="10158" r="19210" b="6919"/>
          <a:stretch/>
        </p:blipFill>
        <p:spPr bwMode="auto">
          <a:xfrm>
            <a:off x="-1" y="-1"/>
            <a:ext cx="9144001" cy="685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" t="53428" r="71373" b="12107"/>
          <a:stretch/>
        </p:blipFill>
        <p:spPr bwMode="auto">
          <a:xfrm>
            <a:off x="2693338" y="1014335"/>
            <a:ext cx="878854" cy="96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3" t="53436" r="43250" b="12572"/>
          <a:stretch/>
        </p:blipFill>
        <p:spPr bwMode="auto">
          <a:xfrm>
            <a:off x="2771800" y="3105400"/>
            <a:ext cx="887137" cy="92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1" t="52840" r="12394" b="12571"/>
          <a:stretch/>
        </p:blipFill>
        <p:spPr bwMode="auto">
          <a:xfrm>
            <a:off x="2827371" y="5198948"/>
            <a:ext cx="831566" cy="105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8" b="37051" l="9573" r="25812">
                        <a14:foregroundMark x1="16154" y1="27633" x2="16667" y2="29616"/>
                        <a14:foregroundMark x1="19231" y1="32094" x2="19658" y2="35316"/>
                        <a14:foregroundMark x1="16838" y1="32466" x2="16923" y2="34696"/>
                        <a14:foregroundMark x1="22564" y1="20570" x2="24701" y2="21933"/>
                        <a14:foregroundMark x1="21026" y1="16976" x2="21709" y2="18092"/>
                        <a14:foregroundMark x1="13162" y1="20446" x2="11709" y2="21933"/>
                        <a14:foregroundMark x1="17094" y1="8426" x2="20085" y2="9170"/>
                        <a14:foregroundMark x1="16923" y1="11772" x2="18547" y2="12268"/>
                        <a14:foregroundMark x1="16838" y1="7807" x2="15983" y2="9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5" t="5914" r="73964" b="62798"/>
          <a:stretch/>
        </p:blipFill>
        <p:spPr bwMode="auto">
          <a:xfrm>
            <a:off x="7452320" y="4994645"/>
            <a:ext cx="902033" cy="119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8" t="55169" r="11873" b="8665"/>
          <a:stretch/>
        </p:blipFill>
        <p:spPr bwMode="auto">
          <a:xfrm flipH="1">
            <a:off x="4569435" y="916601"/>
            <a:ext cx="1057079" cy="114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6" t="6276" r="6069" b="66154"/>
          <a:stretch/>
        </p:blipFill>
        <p:spPr bwMode="auto">
          <a:xfrm>
            <a:off x="4355975" y="2805294"/>
            <a:ext cx="1392965" cy="124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https://svgsilh.com/svg/310276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s://svgsilh.com/svg/310276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554" y="2708920"/>
            <a:ext cx="798232" cy="151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 descr="https://w7.pngwing.com/pngs/686/586/png-transparent-greater-noida-industry-computer-icons-architectural-engineering-design-hat-service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0543" y1="46531" x2="60109" y2="52041"/>
                        <a14:foregroundMark x1="37935" y1="74694" x2="61413" y2="73469"/>
                        <a14:foregroundMark x1="83587" y1="77143" x2="91413" y2="83265"/>
                        <a14:foregroundMark x1="13152" y1="75918" x2="7283" y2="86327"/>
                        <a14:foregroundMark x1="37283" y1="93673" x2="67283" y2="91837"/>
                        <a14:foregroundMark x1="58152" y1="22143" x2="62717" y2="23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65848"/>
            <a:ext cx="1311985" cy="139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2" t="21517" r="60725" b="24789"/>
          <a:stretch/>
        </p:blipFill>
        <p:spPr bwMode="auto">
          <a:xfrm>
            <a:off x="4135842" y="4869160"/>
            <a:ext cx="1916576" cy="144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43608" y="641347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2796024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1625" y="4805759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56582" y="4721053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977930" y="553912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045034" y="2644900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14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2" t="10158" r="19210" b="6919"/>
          <a:stretch/>
        </p:blipFill>
        <p:spPr bwMode="auto">
          <a:xfrm>
            <a:off x="-1" y="-1"/>
            <a:ext cx="9144001" cy="685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" t="53428" r="71373" b="12107"/>
          <a:stretch/>
        </p:blipFill>
        <p:spPr bwMode="auto">
          <a:xfrm>
            <a:off x="7308304" y="2949110"/>
            <a:ext cx="878854" cy="96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3" t="53436" r="43250" b="12572"/>
          <a:stretch/>
        </p:blipFill>
        <p:spPr bwMode="auto">
          <a:xfrm>
            <a:off x="7380312" y="5131345"/>
            <a:ext cx="887137" cy="92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1" t="52840" r="12394" b="12571"/>
          <a:stretch/>
        </p:blipFill>
        <p:spPr bwMode="auto">
          <a:xfrm>
            <a:off x="7380312" y="833288"/>
            <a:ext cx="831566" cy="105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8" b="37051" l="9573" r="25812">
                        <a14:foregroundMark x1="16154" y1="27633" x2="16667" y2="29616"/>
                        <a14:foregroundMark x1="19231" y1="32094" x2="19658" y2="35316"/>
                        <a14:foregroundMark x1="16838" y1="32466" x2="16923" y2="34696"/>
                        <a14:foregroundMark x1="22564" y1="20570" x2="24701" y2="21933"/>
                        <a14:foregroundMark x1="21026" y1="16976" x2="21709" y2="18092"/>
                        <a14:foregroundMark x1="13162" y1="20446" x2="11709" y2="21933"/>
                        <a14:foregroundMark x1="17094" y1="8426" x2="20085" y2="9170"/>
                        <a14:foregroundMark x1="16923" y1="11772" x2="18547" y2="12268"/>
                        <a14:foregroundMark x1="16838" y1="7807" x2="15983" y2="9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5" t="5914" r="73964" b="62798"/>
          <a:stretch/>
        </p:blipFill>
        <p:spPr bwMode="auto">
          <a:xfrm>
            <a:off x="761998" y="864802"/>
            <a:ext cx="902033" cy="119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8" t="55169" r="11873" b="8665"/>
          <a:stretch/>
        </p:blipFill>
        <p:spPr bwMode="auto">
          <a:xfrm flipH="1">
            <a:off x="4569435" y="916601"/>
            <a:ext cx="1057079" cy="114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96" t="6276" r="6069" b="66154"/>
          <a:stretch/>
        </p:blipFill>
        <p:spPr bwMode="auto">
          <a:xfrm>
            <a:off x="4355975" y="2805294"/>
            <a:ext cx="1392965" cy="124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https://svgsilh.com/svg/310276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s://svgsilh.com/svg/310276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74" y="4721325"/>
            <a:ext cx="798232" cy="1597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 descr="https://w7.pngwing.com/pngs/686/586/png-transparent-greater-noida-industry-computer-icons-architectural-engineering-design-hat-service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0543" y1="46531" x2="60109" y2="52041"/>
                        <a14:foregroundMark x1="37935" y1="74694" x2="61413" y2="73469"/>
                        <a14:foregroundMark x1="83587" y1="77143" x2="91413" y2="83265"/>
                        <a14:foregroundMark x1="13152" y1="75918" x2="7283" y2="86327"/>
                        <a14:foregroundMark x1="37283" y1="93673" x2="67283" y2="91837"/>
                        <a14:foregroundMark x1="58152" y1="22143" x2="62717" y2="23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8" y="2730362"/>
            <a:ext cx="1311985" cy="139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2" t="21517" r="60725" b="24789"/>
          <a:stretch/>
        </p:blipFill>
        <p:spPr bwMode="auto">
          <a:xfrm>
            <a:off x="4135842" y="4869160"/>
            <a:ext cx="1916576" cy="144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771800" y="692696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99817" y="2705862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43808" y="4869160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4149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0" t="10662" r="19285" b="8247"/>
          <a:stretch/>
        </p:blipFill>
        <p:spPr bwMode="auto">
          <a:xfrm>
            <a:off x="0" y="0"/>
            <a:ext cx="92185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s://community.windy.com/uploads/profile/yccwCAw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3"/>
          <a:stretch/>
        </p:blipFill>
        <p:spPr bwMode="auto">
          <a:xfrm>
            <a:off x="606414" y="548680"/>
            <a:ext cx="1440160" cy="168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img2.freepng.ru/20180513/syq/kisspng-fishing-computer-icons-fisherman-fish-hook-clip-ar-5af8be9f6d25b4.38152910152625116744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43" b="9785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96752"/>
            <a:ext cx="975106" cy="7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8" t="65146" r="7432" b="7246"/>
          <a:stretch/>
        </p:blipFill>
        <p:spPr bwMode="auto">
          <a:xfrm>
            <a:off x="7164288" y="5085504"/>
            <a:ext cx="1459015" cy="115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https://static8.depositphotos.com/1012074/882/v/950/depositphotos_8827789-stock-illustration-vector-illustration-of-isolated-medical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52" y="2446049"/>
            <a:ext cx="1986683" cy="198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provaz2109.ru/wp-content/uploads/2020/02/Diagnostika-termostat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121" y="3068958"/>
            <a:ext cx="598463" cy="89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flyclipart.com/thumb2/download-old-woman-icon-clipart-computer-icons-clip-art-woman-95557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4" b="100000" l="7738" r="88571">
                        <a14:foregroundMark x1="48929" y1="10664" x2="45238" y2="23951"/>
                        <a14:foregroundMark x1="44881" y1="39860" x2="38095" y2="46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325" y="523917"/>
            <a:ext cx="2066939" cy="164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57" b="40993" l="72446" r="88107">
                        <a14:foregroundMark x1="79313" y1="8369" x2="80905" y2="13475"/>
                        <a14:foregroundMark x1="76884" y1="12908" x2="74707" y2="13617"/>
                        <a14:foregroundMark x1="83250" y1="12057" x2="83668" y2="12908"/>
                        <a14:foregroundMark x1="80821" y1="7660" x2="81826" y2="9220"/>
                        <a14:foregroundMark x1="77052" y1="19433" x2="74791" y2="22695"/>
                        <a14:foregroundMark x1="83668" y1="20567" x2="86432" y2="22270"/>
                        <a14:foregroundMark x1="81156" y1="33617" x2="80821" y2="39574"/>
                        <a14:foregroundMark x1="78811" y1="33617" x2="79229" y2="38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15" t="6098" r="12235" b="59817"/>
          <a:stretch/>
        </p:blipFill>
        <p:spPr bwMode="auto">
          <a:xfrm>
            <a:off x="785224" y="4941168"/>
            <a:ext cx="1082538" cy="141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4" t="62016" r="8880" b="9279"/>
          <a:stretch/>
        </p:blipFill>
        <p:spPr bwMode="auto">
          <a:xfrm>
            <a:off x="2323111" y="5212390"/>
            <a:ext cx="1109366" cy="92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0" t="64050" r="4784" b="8458"/>
          <a:stretch/>
        </p:blipFill>
        <p:spPr bwMode="auto">
          <a:xfrm>
            <a:off x="7070629" y="2782831"/>
            <a:ext cx="1717705" cy="146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572000" y="692696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24400" y="4941168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09259" y="2782831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8245" r="76956" b="43891"/>
          <a:stretch/>
        </p:blipFill>
        <p:spPr bwMode="auto">
          <a:xfrm>
            <a:off x="3707711" y="5517232"/>
            <a:ext cx="520323" cy="52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7101707" y="4798590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137393" y="551692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070629" y="2695396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88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0" t="10662" r="19285" b="8247"/>
          <a:stretch/>
        </p:blipFill>
        <p:spPr bwMode="auto">
          <a:xfrm>
            <a:off x="0" y="20782"/>
            <a:ext cx="9218518" cy="683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s://community.windy.com/uploads/profile/yccwCAw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3"/>
          <a:stretch/>
        </p:blipFill>
        <p:spPr bwMode="auto">
          <a:xfrm>
            <a:off x="606414" y="548680"/>
            <a:ext cx="1440160" cy="168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img2.freepng.ru/20180513/syq/kisspng-fishing-computer-icons-fisherman-fish-hook-clip-ar-5af8be9f6d25b4.38152910152625116744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43" b="9785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060182"/>
            <a:ext cx="975106" cy="7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8" t="65146" r="7432" b="7246"/>
          <a:stretch/>
        </p:blipFill>
        <p:spPr bwMode="auto">
          <a:xfrm>
            <a:off x="4435061" y="903006"/>
            <a:ext cx="1459015" cy="115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https://static8.depositphotos.com/1012074/882/v/950/depositphotos_8827789-stock-illustration-vector-illustration-of-isolated-medical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52" y="2446049"/>
            <a:ext cx="1986683" cy="198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provaz2109.ru/wp-content/uploads/2020/02/Diagnostika-termostat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519" y="5204486"/>
            <a:ext cx="598463" cy="89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flyclipart.com/thumb2/download-old-woman-icon-clipart-computer-icons-clip-art-woman-95557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4" b="100000" l="7738" r="88571">
                        <a14:foregroundMark x1="48929" y1="10664" x2="45238" y2="23951"/>
                        <a14:foregroundMark x1="44881" y1="39860" x2="38095" y2="46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90704"/>
            <a:ext cx="2066939" cy="164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57" b="40993" l="72446" r="88107">
                        <a14:foregroundMark x1="79313" y1="8369" x2="80905" y2="13475"/>
                        <a14:foregroundMark x1="76884" y1="12908" x2="74707" y2="13617"/>
                        <a14:foregroundMark x1="83250" y1="12057" x2="83668" y2="12908"/>
                        <a14:foregroundMark x1="80821" y1="7660" x2="81826" y2="9220"/>
                        <a14:foregroundMark x1="77052" y1="19433" x2="74791" y2="22695"/>
                        <a14:foregroundMark x1="83668" y1="20567" x2="86432" y2="22270"/>
                        <a14:foregroundMark x1="81156" y1="33617" x2="80821" y2="39574"/>
                        <a14:foregroundMark x1="78811" y1="33617" x2="79229" y2="38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15" t="6098" r="12235" b="59817"/>
          <a:stretch/>
        </p:blipFill>
        <p:spPr bwMode="auto">
          <a:xfrm>
            <a:off x="785224" y="4941168"/>
            <a:ext cx="1082538" cy="141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4" t="62016" r="8880" b="9279"/>
          <a:stretch/>
        </p:blipFill>
        <p:spPr bwMode="auto">
          <a:xfrm>
            <a:off x="7390068" y="764704"/>
            <a:ext cx="1109366" cy="92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0" t="64050" r="4784" b="8458"/>
          <a:stretch/>
        </p:blipFill>
        <p:spPr bwMode="auto">
          <a:xfrm>
            <a:off x="4305715" y="4918362"/>
            <a:ext cx="1717705" cy="146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987824" y="701728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87824" y="2792026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59832" y="4941655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8245" r="76956" b="43891"/>
          <a:stretch/>
        </p:blipFill>
        <p:spPr bwMode="auto">
          <a:xfrm>
            <a:off x="3910418" y="5445224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7077126" y="2732147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77126" y="4799077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152662" y="526858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04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0" t="10662" r="19285" b="8247"/>
          <a:stretch/>
        </p:blipFill>
        <p:spPr bwMode="auto">
          <a:xfrm>
            <a:off x="0" y="20782"/>
            <a:ext cx="9218518" cy="683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s://community.windy.com/uploads/profile/yccwCAw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3"/>
          <a:stretch/>
        </p:blipFill>
        <p:spPr bwMode="auto">
          <a:xfrm>
            <a:off x="7092280" y="2597879"/>
            <a:ext cx="1440160" cy="168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img2.freepng.ru/20180513/syq/kisspng-fishing-computer-icons-fisherman-fish-hook-clip-ar-5af8be9f6d25b4.38152910152625116744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43" b="9785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96752"/>
            <a:ext cx="975106" cy="7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8" t="65146" r="7432" b="7246"/>
          <a:stretch/>
        </p:blipFill>
        <p:spPr bwMode="auto">
          <a:xfrm>
            <a:off x="4435061" y="903006"/>
            <a:ext cx="1459015" cy="115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https://static8.depositphotos.com/1012074/882/v/950/depositphotos_8827789-stock-illustration-vector-illustration-of-isolated-medical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657487"/>
            <a:ext cx="1986683" cy="198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provaz2109.ru/wp-content/uploads/2020/02/Diagnostika-termostat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121" y="3068958"/>
            <a:ext cx="598463" cy="89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flyclipart.com/thumb2/download-old-woman-icon-clipart-computer-icons-clip-art-woman-95557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4" b="100000" l="7738" r="88571">
                        <a14:foregroundMark x1="48929" y1="10664" x2="45238" y2="23951"/>
                        <a14:foregroundMark x1="44881" y1="39860" x2="38095" y2="46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90704"/>
            <a:ext cx="2066939" cy="164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57" b="40993" l="72446" r="88107">
                        <a14:foregroundMark x1="79313" y1="8369" x2="80905" y2="13475"/>
                        <a14:foregroundMark x1="76884" y1="12908" x2="74707" y2="13617"/>
                        <a14:foregroundMark x1="83250" y1="12057" x2="83668" y2="12908"/>
                        <a14:foregroundMark x1="80821" y1="7660" x2="81826" y2="9220"/>
                        <a14:foregroundMark x1="77052" y1="19433" x2="74791" y2="22695"/>
                        <a14:foregroundMark x1="83668" y1="20567" x2="86432" y2="22270"/>
                        <a14:foregroundMark x1="81156" y1="33617" x2="80821" y2="39574"/>
                        <a14:foregroundMark x1="78811" y1="33617" x2="79229" y2="38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15" t="6098" r="12235" b="59817"/>
          <a:stretch/>
        </p:blipFill>
        <p:spPr bwMode="auto">
          <a:xfrm>
            <a:off x="7328328" y="641521"/>
            <a:ext cx="1082538" cy="141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4" t="62016" r="8880" b="9279"/>
          <a:stretch/>
        </p:blipFill>
        <p:spPr bwMode="auto">
          <a:xfrm>
            <a:off x="2670546" y="5201175"/>
            <a:ext cx="1109366" cy="92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0" t="64050" r="4784" b="8458"/>
          <a:stretch/>
        </p:blipFill>
        <p:spPr bwMode="auto">
          <a:xfrm>
            <a:off x="4305715" y="4918362"/>
            <a:ext cx="1717705" cy="146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43608" y="659099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5616" y="2818331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87624" y="4918362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8245" r="76956" b="43891"/>
          <a:stretch/>
        </p:blipFill>
        <p:spPr bwMode="auto">
          <a:xfrm>
            <a:off x="3858997" y="5445224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7092280" y="2659481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92280" y="4830927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092280" y="540474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88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9998" r="18773" b="8468"/>
          <a:stretch/>
        </p:blipFill>
        <p:spPr bwMode="auto">
          <a:xfrm>
            <a:off x="-9517" y="-20392"/>
            <a:ext cx="9208982" cy="687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9" t="64626" r="39342" b="9503"/>
          <a:stretch/>
        </p:blipFill>
        <p:spPr bwMode="auto">
          <a:xfrm>
            <a:off x="6948264" y="3068959"/>
            <a:ext cx="1680496" cy="122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360" b="89528" l="7680" r="25735">
                        <a14:foregroundMark x1="15196" y1="56932" x2="16993" y2="62389"/>
                        <a14:foregroundMark x1="19036" y1="81416" x2="18873" y2="85841"/>
                        <a14:foregroundMark x1="12827" y1="81711" x2="13235" y2="85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7" t="52567" r="74510" b="10638"/>
          <a:stretch/>
        </p:blipFill>
        <p:spPr bwMode="auto">
          <a:xfrm>
            <a:off x="755576" y="764704"/>
            <a:ext cx="1068614" cy="123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t="56570" r="69491" b="21715"/>
          <a:stretch/>
        </p:blipFill>
        <p:spPr bwMode="auto">
          <a:xfrm>
            <a:off x="2502511" y="1340768"/>
            <a:ext cx="1191264" cy="5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926" b="86448" l="5921" r="25000">
                        <a14:foregroundMark x1="22697" y1="54208" x2="24507" y2="55492"/>
                        <a14:foregroundMark x1="17188" y1="53780" x2="18092" y2="55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9" t="52009" r="74882" b="13935"/>
          <a:stretch/>
        </p:blipFill>
        <p:spPr bwMode="auto">
          <a:xfrm>
            <a:off x="2750217" y="3300043"/>
            <a:ext cx="802381" cy="82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48" b="37051" l="9573" r="25812">
                        <a14:foregroundMark x1="16154" y1="27633" x2="16667" y2="29616"/>
                        <a14:foregroundMark x1="19231" y1="32094" x2="19658" y2="35316"/>
                        <a14:foregroundMark x1="16838" y1="32466" x2="16923" y2="34696"/>
                        <a14:foregroundMark x1="22564" y1="20570" x2="24701" y2="21933"/>
                        <a14:foregroundMark x1="21026" y1="16976" x2="21709" y2="18092"/>
                        <a14:foregroundMark x1="13162" y1="20446" x2="11709" y2="21933"/>
                        <a14:foregroundMark x1="17094" y1="8426" x2="20085" y2="9170"/>
                        <a14:foregroundMark x1="16923" y1="11772" x2="18547" y2="12268"/>
                        <a14:foregroundMark x1="16838" y1="7807" x2="15983" y2="9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5" t="5914" r="73964" b="62798"/>
          <a:stretch/>
        </p:blipFill>
        <p:spPr bwMode="auto">
          <a:xfrm>
            <a:off x="775064" y="2758082"/>
            <a:ext cx="1029637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img2.freepng.ru/20180808/bwo/kisspng-football-scalable-vector-graphics-clip-art-soccer-ball-variant-svg-png-icon-free-download-2-5b6a86b4523310.788102631533707956336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456" y="5224199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8" t="65624" r="73191" b="6768"/>
          <a:stretch/>
        </p:blipFill>
        <p:spPr bwMode="auto">
          <a:xfrm>
            <a:off x="7131773" y="715395"/>
            <a:ext cx="1313478" cy="126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57" b="40993" l="72446" r="88107">
                        <a14:foregroundMark x1="79313" y1="8369" x2="80905" y2="13475"/>
                        <a14:foregroundMark x1="76884" y1="12908" x2="74707" y2="13617"/>
                        <a14:foregroundMark x1="83250" y1="12057" x2="83668" y2="12908"/>
                        <a14:foregroundMark x1="80821" y1="7660" x2="81826" y2="9220"/>
                        <a14:foregroundMark x1="77052" y1="19433" x2="74791" y2="22695"/>
                        <a14:foregroundMark x1="83668" y1="20567" x2="86432" y2="22270"/>
                        <a14:foregroundMark x1="81156" y1="33617" x2="80821" y2="39574"/>
                        <a14:foregroundMark x1="78811" y1="33617" x2="79229" y2="38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15" t="6098" r="12235" b="59817"/>
          <a:stretch/>
        </p:blipFill>
        <p:spPr bwMode="auto">
          <a:xfrm>
            <a:off x="875347" y="4916212"/>
            <a:ext cx="1082538" cy="141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t="12227" r="71474" b="65876"/>
          <a:stretch/>
        </p:blipFill>
        <p:spPr bwMode="auto">
          <a:xfrm>
            <a:off x="2186657" y="5326381"/>
            <a:ext cx="1507118" cy="80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572000" y="692696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36999" y="2758082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24400" y="4979807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8245" r="76956" b="43891"/>
          <a:stretch/>
        </p:blipFill>
        <p:spPr bwMode="auto">
          <a:xfrm>
            <a:off x="4032094" y="5655854"/>
            <a:ext cx="395958" cy="39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7018071" y="2674342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44584" y="4845144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30646" y="530058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72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9998" r="18773" b="8468"/>
          <a:stretch/>
        </p:blipFill>
        <p:spPr bwMode="auto">
          <a:xfrm>
            <a:off x="-9517" y="-20392"/>
            <a:ext cx="9208982" cy="687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9" t="64626" r="39342" b="9503"/>
          <a:stretch/>
        </p:blipFill>
        <p:spPr bwMode="auto">
          <a:xfrm>
            <a:off x="3995936" y="732895"/>
            <a:ext cx="1972532" cy="143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360" b="89528" l="7680" r="25735">
                        <a14:foregroundMark x1="15196" y1="56932" x2="16993" y2="62389"/>
                        <a14:foregroundMark x1="19036" y1="81416" x2="18873" y2="85841"/>
                        <a14:foregroundMark x1="12827" y1="81711" x2="13235" y2="85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7" t="52567" r="74510" b="10638"/>
          <a:stretch/>
        </p:blipFill>
        <p:spPr bwMode="auto">
          <a:xfrm>
            <a:off x="755576" y="764704"/>
            <a:ext cx="1068614" cy="123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t="56570" r="69491" b="21715"/>
          <a:stretch/>
        </p:blipFill>
        <p:spPr bwMode="auto">
          <a:xfrm>
            <a:off x="7236296" y="3143047"/>
            <a:ext cx="1191264" cy="5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926" b="86448" l="5921" r="25000">
                        <a14:foregroundMark x1="22697" y1="54208" x2="24507" y2="55492"/>
                        <a14:foregroundMark x1="17188" y1="53780" x2="18092" y2="55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9" t="52009" r="74882" b="13935"/>
          <a:stretch/>
        </p:blipFill>
        <p:spPr bwMode="auto">
          <a:xfrm>
            <a:off x="7430737" y="5214127"/>
            <a:ext cx="802381" cy="82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48" b="37051" l="9573" r="25812">
                        <a14:foregroundMark x1="16154" y1="27633" x2="16667" y2="29616"/>
                        <a14:foregroundMark x1="19231" y1="32094" x2="19658" y2="35316"/>
                        <a14:foregroundMark x1="16838" y1="32466" x2="16923" y2="34696"/>
                        <a14:foregroundMark x1="22564" y1="20570" x2="24701" y2="21933"/>
                        <a14:foregroundMark x1="21026" y1="16976" x2="21709" y2="18092"/>
                        <a14:foregroundMark x1="13162" y1="20446" x2="11709" y2="21933"/>
                        <a14:foregroundMark x1="17094" y1="8426" x2="20085" y2="9170"/>
                        <a14:foregroundMark x1="16923" y1="11772" x2="18547" y2="12268"/>
                        <a14:foregroundMark x1="16838" y1="7807" x2="15983" y2="9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5" t="5914" r="73964" b="62798"/>
          <a:stretch/>
        </p:blipFill>
        <p:spPr bwMode="auto">
          <a:xfrm>
            <a:off x="775064" y="2758082"/>
            <a:ext cx="1029637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img2.freepng.ru/20180808/bwo/kisspng-football-scalable-vector-graphics-clip-art-soccer-ball-variant-svg-png-icon-free-download-2-5b6a86b4523310.788102631533707956336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66" y="3068960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8" t="65624" r="73191" b="6768"/>
          <a:stretch/>
        </p:blipFill>
        <p:spPr bwMode="auto">
          <a:xfrm>
            <a:off x="4440883" y="4994676"/>
            <a:ext cx="1313478" cy="126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57" b="40993" l="72446" r="88107">
                        <a14:foregroundMark x1="79313" y1="8369" x2="80905" y2="13475"/>
                        <a14:foregroundMark x1="76884" y1="12908" x2="74707" y2="13617"/>
                        <a14:foregroundMark x1="83250" y1="12057" x2="83668" y2="12908"/>
                        <a14:foregroundMark x1="80821" y1="7660" x2="81826" y2="9220"/>
                        <a14:foregroundMark x1="77052" y1="19433" x2="74791" y2="22695"/>
                        <a14:foregroundMark x1="83668" y1="20567" x2="86432" y2="22270"/>
                        <a14:foregroundMark x1="81156" y1="33617" x2="80821" y2="39574"/>
                        <a14:foregroundMark x1="78811" y1="33617" x2="79229" y2="38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15" t="6098" r="12235" b="59817"/>
          <a:stretch/>
        </p:blipFill>
        <p:spPr bwMode="auto">
          <a:xfrm>
            <a:off x="875347" y="4916212"/>
            <a:ext cx="1082538" cy="141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t="12227" r="71474" b="65876"/>
          <a:stretch/>
        </p:blipFill>
        <p:spPr bwMode="auto">
          <a:xfrm>
            <a:off x="7078369" y="979037"/>
            <a:ext cx="1507118" cy="80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55776" y="692696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99792" y="2849741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71800" y="4925244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8245" r="76956" b="43891"/>
          <a:stretch/>
        </p:blipFill>
        <p:spPr bwMode="auto">
          <a:xfrm>
            <a:off x="3864819" y="5461559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7045034" y="2674872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20272" y="4815165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20272" y="570201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91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9998" r="18773" b="8468"/>
          <a:stretch/>
        </p:blipFill>
        <p:spPr bwMode="auto">
          <a:xfrm>
            <a:off x="-9517" y="-20392"/>
            <a:ext cx="9208982" cy="687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9" t="64626" r="39342" b="9503"/>
          <a:stretch/>
        </p:blipFill>
        <p:spPr bwMode="auto">
          <a:xfrm>
            <a:off x="3995936" y="732895"/>
            <a:ext cx="1972532" cy="143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360" b="89528" l="7680" r="25735">
                        <a14:foregroundMark x1="15196" y1="56932" x2="16993" y2="62389"/>
                        <a14:foregroundMark x1="19036" y1="81416" x2="18873" y2="85841"/>
                        <a14:foregroundMark x1="12827" y1="81711" x2="13235" y2="85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17" t="52567" r="74510" b="10638"/>
          <a:stretch/>
        </p:blipFill>
        <p:spPr bwMode="auto">
          <a:xfrm>
            <a:off x="7308304" y="2893819"/>
            <a:ext cx="1068614" cy="123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t="56570" r="69491" b="21715"/>
          <a:stretch/>
        </p:blipFill>
        <p:spPr bwMode="auto">
          <a:xfrm>
            <a:off x="2502511" y="1340768"/>
            <a:ext cx="1191264" cy="5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926" b="86448" l="5921" r="25000">
                        <a14:foregroundMark x1="22697" y1="54208" x2="24507" y2="55492"/>
                        <a14:foregroundMark x1="17188" y1="53780" x2="18092" y2="55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9" t="52009" r="74882" b="13935"/>
          <a:stretch/>
        </p:blipFill>
        <p:spPr bwMode="auto">
          <a:xfrm>
            <a:off x="2750217" y="3300043"/>
            <a:ext cx="802381" cy="82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48" b="37051" l="9573" r="25812">
                        <a14:foregroundMark x1="16154" y1="27633" x2="16667" y2="29616"/>
                        <a14:foregroundMark x1="19231" y1="32094" x2="19658" y2="35316"/>
                        <a14:foregroundMark x1="16838" y1="32466" x2="16923" y2="34696"/>
                        <a14:foregroundMark x1="22564" y1="20570" x2="24701" y2="21933"/>
                        <a14:foregroundMark x1="21026" y1="16976" x2="21709" y2="18092"/>
                        <a14:foregroundMark x1="13162" y1="20446" x2="11709" y2="21933"/>
                        <a14:foregroundMark x1="17094" y1="8426" x2="20085" y2="9170"/>
                        <a14:foregroundMark x1="16923" y1="11772" x2="18547" y2="12268"/>
                        <a14:foregroundMark x1="16838" y1="7807" x2="15983" y2="9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5" t="5914" r="73964" b="62798"/>
          <a:stretch/>
        </p:blipFill>
        <p:spPr bwMode="auto">
          <a:xfrm>
            <a:off x="7266757" y="5019006"/>
            <a:ext cx="1029637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img2.freepng.ru/20180808/bwo/kisspng-football-scalable-vector-graphics-clip-art-soccer-ball-variant-svg-png-icon-free-download-2-5b6a86b4523310.788102631533707956336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66" y="3068960"/>
            <a:ext cx="10081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8" t="65624" r="73191" b="6768"/>
          <a:stretch/>
        </p:blipFill>
        <p:spPr bwMode="auto">
          <a:xfrm>
            <a:off x="4440883" y="4994676"/>
            <a:ext cx="1313478" cy="126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57" b="40993" l="72446" r="88107">
                        <a14:foregroundMark x1="79313" y1="8369" x2="80905" y2="13475"/>
                        <a14:foregroundMark x1="76884" y1="12908" x2="74707" y2="13617"/>
                        <a14:foregroundMark x1="83250" y1="12057" x2="83668" y2="12908"/>
                        <a14:foregroundMark x1="80821" y1="7660" x2="81826" y2="9220"/>
                        <a14:foregroundMark x1="77052" y1="19433" x2="74791" y2="22695"/>
                        <a14:foregroundMark x1="83668" y1="20567" x2="86432" y2="22270"/>
                        <a14:foregroundMark x1="81156" y1="33617" x2="80821" y2="39574"/>
                        <a14:foregroundMark x1="78811" y1="33617" x2="79229" y2="38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15" t="6098" r="12235" b="59817"/>
          <a:stretch/>
        </p:blipFill>
        <p:spPr bwMode="auto">
          <a:xfrm>
            <a:off x="7266757" y="631104"/>
            <a:ext cx="1082538" cy="141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t="12227" r="71474" b="65876"/>
          <a:stretch/>
        </p:blipFill>
        <p:spPr bwMode="auto">
          <a:xfrm>
            <a:off x="2186657" y="5301208"/>
            <a:ext cx="1507118" cy="80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43608" y="710274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43608" y="2849741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5616" y="4979807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8245" r="76956" b="43891"/>
          <a:stretch/>
        </p:blipFill>
        <p:spPr bwMode="auto">
          <a:xfrm>
            <a:off x="3864819" y="5505924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7010851" y="2681525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20272" y="4815165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10851" y="543662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91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3" t="10463" r="19078" b="7684"/>
          <a:stretch/>
        </p:blipFill>
        <p:spPr bwMode="auto">
          <a:xfrm>
            <a:off x="0" y="-9614"/>
            <a:ext cx="9144000" cy="686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586" b="92813" l="35556" r="54957">
                        <a14:foregroundMark x1="42991" y1="77571" x2="47607" y2="77447"/>
                        <a14:foregroundMark x1="45214" y1="83891" x2="45641" y2="90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21" t="61708" r="44918" b="6849"/>
          <a:stretch/>
        </p:blipFill>
        <p:spPr bwMode="auto">
          <a:xfrm>
            <a:off x="2555776" y="908720"/>
            <a:ext cx="786214" cy="87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5728" r="73624" b="59998"/>
          <a:stretch/>
        </p:blipFill>
        <p:spPr bwMode="auto">
          <a:xfrm>
            <a:off x="2555776" y="3002538"/>
            <a:ext cx="1030449" cy="110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t="56570" r="69491" b="21715"/>
          <a:stretch/>
        </p:blipFill>
        <p:spPr bwMode="auto">
          <a:xfrm>
            <a:off x="2267744" y="5445224"/>
            <a:ext cx="1191264" cy="5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9460" r="69439" b="69401"/>
          <a:stretch/>
        </p:blipFill>
        <p:spPr bwMode="auto">
          <a:xfrm>
            <a:off x="7018044" y="2953356"/>
            <a:ext cx="1674023" cy="96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t="65080" r="68745" b="7656"/>
          <a:stretch/>
        </p:blipFill>
        <p:spPr bwMode="auto">
          <a:xfrm>
            <a:off x="7018044" y="4956785"/>
            <a:ext cx="1648217" cy="125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3" t="11812" r="42002" b="61639"/>
          <a:stretch/>
        </p:blipFill>
        <p:spPr bwMode="auto">
          <a:xfrm>
            <a:off x="7048789" y="707423"/>
            <a:ext cx="1701926" cy="110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64" b="41810" l="43872" r="52747">
                        <a14:foregroundMark x1="47506" y1="6084" x2="48774" y2="9360"/>
                        <a14:foregroundMark x1="47929" y1="15913" x2="48183" y2="1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3" t="3356" r="47801" b="58433"/>
          <a:stretch/>
        </p:blipFill>
        <p:spPr bwMode="auto">
          <a:xfrm>
            <a:off x="899777" y="598892"/>
            <a:ext cx="623403" cy="149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48" b="39149" l="9213" r="24288">
                        <a14:foregroundMark x1="15997" y1="8369" x2="17755" y2="13191"/>
                        <a14:foregroundMark x1="20101" y1="21277" x2="20687" y2="23262"/>
                        <a14:foregroundMark x1="21441" y1="26383" x2="21273" y2="29078"/>
                        <a14:foregroundMark x1="15327" y1="18014" x2="16499" y2="23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5" t="5519" r="75682" b="60588"/>
          <a:stretch/>
        </p:blipFill>
        <p:spPr bwMode="auto">
          <a:xfrm>
            <a:off x="755576" y="4770900"/>
            <a:ext cx="1232606" cy="163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396" b="91036" l="75277" r="89003">
                        <a14:foregroundMark x1="81841" y1="55487" x2="82864" y2="58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40" t="52738" r="11046" b="8712"/>
          <a:stretch/>
        </p:blipFill>
        <p:spPr bwMode="auto">
          <a:xfrm>
            <a:off x="755576" y="2768934"/>
            <a:ext cx="908048" cy="141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572000" y="692696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72000" y="2773582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4863183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8245" r="76956" b="43891"/>
          <a:stretch/>
        </p:blipFill>
        <p:spPr bwMode="auto">
          <a:xfrm>
            <a:off x="3779912" y="5445224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7020272" y="4770900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28094" y="533845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18044" y="2667317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01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3" t="10463" r="19078" b="7684"/>
          <a:stretch/>
        </p:blipFill>
        <p:spPr bwMode="auto">
          <a:xfrm>
            <a:off x="0" y="-9614"/>
            <a:ext cx="9144000" cy="686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586" b="92813" l="35556" r="54957">
                        <a14:foregroundMark x1="42991" y1="77571" x2="47607" y2="77447"/>
                        <a14:foregroundMark x1="45214" y1="83891" x2="45641" y2="90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21" t="61708" r="44918" b="6849"/>
          <a:stretch/>
        </p:blipFill>
        <p:spPr bwMode="auto">
          <a:xfrm>
            <a:off x="7430421" y="5150622"/>
            <a:ext cx="786214" cy="87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5728" r="73624" b="59998"/>
          <a:stretch/>
        </p:blipFill>
        <p:spPr bwMode="auto">
          <a:xfrm>
            <a:off x="7308304" y="790512"/>
            <a:ext cx="1030449" cy="110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t="56570" r="69491" b="21715"/>
          <a:stretch/>
        </p:blipFill>
        <p:spPr bwMode="auto">
          <a:xfrm>
            <a:off x="7227896" y="3068960"/>
            <a:ext cx="1191264" cy="5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9460" r="69439" b="69401"/>
          <a:stretch/>
        </p:blipFill>
        <p:spPr bwMode="auto">
          <a:xfrm>
            <a:off x="4043328" y="5116426"/>
            <a:ext cx="1948441" cy="112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t="65080" r="68745" b="7656"/>
          <a:stretch/>
        </p:blipFill>
        <p:spPr bwMode="auto">
          <a:xfrm>
            <a:off x="4043328" y="741184"/>
            <a:ext cx="1740381" cy="132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3" t="11812" r="42002" b="61639"/>
          <a:stretch/>
        </p:blipFill>
        <p:spPr bwMode="auto">
          <a:xfrm>
            <a:off x="4166585" y="2869851"/>
            <a:ext cx="1701926" cy="110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64" b="41810" l="43872" r="52747">
                        <a14:foregroundMark x1="47506" y1="6084" x2="48774" y2="9360"/>
                        <a14:foregroundMark x1="47929" y1="15913" x2="48183" y2="1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3" t="3356" r="47801" b="58433"/>
          <a:stretch/>
        </p:blipFill>
        <p:spPr bwMode="auto">
          <a:xfrm>
            <a:off x="899777" y="598892"/>
            <a:ext cx="623403" cy="149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48" b="39149" l="9213" r="24288">
                        <a14:foregroundMark x1="15997" y1="8369" x2="17755" y2="13191"/>
                        <a14:foregroundMark x1="20101" y1="21277" x2="20687" y2="23262"/>
                        <a14:foregroundMark x1="21441" y1="26383" x2="21273" y2="29078"/>
                        <a14:foregroundMark x1="15327" y1="18014" x2="16499" y2="23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5" t="5519" r="75682" b="60588"/>
          <a:stretch/>
        </p:blipFill>
        <p:spPr bwMode="auto">
          <a:xfrm>
            <a:off x="755576" y="4770900"/>
            <a:ext cx="1232606" cy="163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396" b="91036" l="75277" r="89003">
                        <a14:foregroundMark x1="81841" y1="55487" x2="82864" y2="58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40" t="52738" r="11046" b="8712"/>
          <a:stretch/>
        </p:blipFill>
        <p:spPr bwMode="auto">
          <a:xfrm>
            <a:off x="755576" y="2768934"/>
            <a:ext cx="908048" cy="141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699792" y="659068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99792" y="2777966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27809" y="4863183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8245" r="76956" b="43891"/>
          <a:stretch/>
        </p:blipFill>
        <p:spPr bwMode="auto">
          <a:xfrm>
            <a:off x="3491880" y="5611123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7031440" y="4769008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31440" y="533845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51298" y="2613482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08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3" t="10465" r="18996" b="7787"/>
          <a:stretch/>
        </p:blipFill>
        <p:spPr bwMode="auto">
          <a:xfrm>
            <a:off x="0" y="1"/>
            <a:ext cx="9145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4" b="41810" l="43872" r="52747">
                        <a14:foregroundMark x1="47506" y1="6084" x2="48774" y2="9360"/>
                        <a14:foregroundMark x1="47929" y1="15913" x2="48183" y2="1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3" t="3356" r="47801" b="58433"/>
          <a:stretch/>
        </p:blipFill>
        <p:spPr bwMode="auto">
          <a:xfrm>
            <a:off x="4194141" y="2171502"/>
            <a:ext cx="920346" cy="220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s://st4.depositphotos.com/14846838/24686/v/1600/depositphotos_246869812-stock-illustration-%D0%B1%D1%83%D1%80%D0%B5%D0%BD%D0%B8%D0%B5-%D0%BF%D0%B8%D0%BA%D1%82%D0%BE%D0%B3%D1%80%D0%B0%D0%BC%D0%BC%D0%B0-%D0%B8%D0%B4%D0%B5%D0%BE%D0%BB%D0%BE%D0%B3%D0%B8%D1%8F-%D0%B4%D0%B8%D0%B7%D0%B0%D0%B9%D0%BD%D0%B0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82" b="9717"/>
          <a:stretch/>
        </p:blipFill>
        <p:spPr bwMode="auto">
          <a:xfrm>
            <a:off x="2259205" y="5157192"/>
            <a:ext cx="1376691" cy="153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img.flaticon.com/icons/png/512/1371/1371315.png?size=1200x630f&amp;pad=10,10,10,10&amp;ext=png&amp;bg=FFFFFFFF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6" r="21827"/>
          <a:stretch/>
        </p:blipFill>
        <p:spPr bwMode="auto">
          <a:xfrm>
            <a:off x="5508005" y="260648"/>
            <a:ext cx="1596901" cy="159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t2.depositphotos.com/1007566/11842/v/950/depositphotos_118429004-stock-illustration-construction-builder-silhouette-icon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374"/>
            <a:ext cx="1837520" cy="198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thumbs.dreamstime.com/b/%D0%BF%D0%B0%D1%8F%D1%82%D1%8C-%D0%B7%D0%BD%D0%B0%D1%87%D0%BE%D0%BA-%D0%BA%D0%BE%D0%BD%D1%86%D0%B5%D0%BF%D1%86%D0%B8%D0%B8-%D0%B2%D0%B5%D0%BA%D1%82%D0%BE%D1%80%D0%B0-%D0%BE%D0%B1%D1%81%D0%BB%D1%83%D0%B6%D0%B8%D0%B2%D0%B0%D0%BD%D0%B8%D1%8F-%D1%87%D0%B5%D1%80%D0%BD%D1%8B%D0%B9-%D0%B8%D0%BB%D0%BB%D1%8E%D1%81%D1%82%D1%80%D0%B0%D1%86%D0%B8%D1%8E-13461415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4"/>
            <a:ext cx="2134962" cy="21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w7.pngwing.com/pngs/981/71/png-transparent-computer-icons-job-miscellaneous-angle-furniture.pn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96094" l="18696" r="82391">
                        <a14:foregroundMark x1="45543" y1="13125" x2="43152" y2="26406"/>
                        <a14:foregroundMark x1="50543" y1="53438" x2="71522" y2="48125"/>
                        <a14:foregroundMark x1="48478" y1="67656" x2="48696" y2="82031"/>
                        <a14:foregroundMark x1="26196" y1="67188" x2="35978" y2="64219"/>
                        <a14:foregroundMark x1="28370" y1="85938" x2="31522" y2="8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00" t="5124" r="17882" b="3857"/>
          <a:stretch/>
        </p:blipFill>
        <p:spPr bwMode="auto">
          <a:xfrm>
            <a:off x="2077941" y="268272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s://img.flaticon.com/icons/png/512/291/291367.png?size=1200x630f&amp;pad=10,10,10,10&amp;ext=png&amp;bg=FFFFFFFF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9" r="18165"/>
          <a:stretch/>
        </p:blipFill>
        <p:spPr bwMode="auto">
          <a:xfrm>
            <a:off x="5448459" y="5013176"/>
            <a:ext cx="2038569" cy="168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0-конечная звезда 9"/>
          <p:cNvSpPr/>
          <p:nvPr/>
        </p:nvSpPr>
        <p:spPr>
          <a:xfrm>
            <a:off x="1331640" y="260648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10-конечная звезда 10"/>
          <p:cNvSpPr/>
          <p:nvPr/>
        </p:nvSpPr>
        <p:spPr>
          <a:xfrm>
            <a:off x="4926330" y="126278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10-конечная звезда 11"/>
          <p:cNvSpPr/>
          <p:nvPr/>
        </p:nvSpPr>
        <p:spPr>
          <a:xfrm>
            <a:off x="6831280" y="2293608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10-конечная звезда 12"/>
          <p:cNvSpPr/>
          <p:nvPr/>
        </p:nvSpPr>
        <p:spPr>
          <a:xfrm>
            <a:off x="5004048" y="5157192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10-конечная звезда 13"/>
          <p:cNvSpPr/>
          <p:nvPr/>
        </p:nvSpPr>
        <p:spPr>
          <a:xfrm>
            <a:off x="1495583" y="5013176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10-конечная звезда 14"/>
          <p:cNvSpPr/>
          <p:nvPr/>
        </p:nvSpPr>
        <p:spPr>
          <a:xfrm>
            <a:off x="184822" y="2274849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707904" y="4019242"/>
            <a:ext cx="2093192" cy="53410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 делает?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955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3" t="10463" r="19078" b="7684"/>
          <a:stretch/>
        </p:blipFill>
        <p:spPr bwMode="auto">
          <a:xfrm>
            <a:off x="0" y="-9614"/>
            <a:ext cx="9144000" cy="686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586" b="92813" l="35556" r="54957">
                        <a14:foregroundMark x1="42991" y1="77571" x2="47607" y2="77447"/>
                        <a14:foregroundMark x1="45214" y1="83891" x2="45641" y2="90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21" t="61708" r="44918" b="6849"/>
          <a:stretch/>
        </p:blipFill>
        <p:spPr bwMode="auto">
          <a:xfrm>
            <a:off x="2555776" y="908720"/>
            <a:ext cx="786214" cy="87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5728" r="73624" b="59998"/>
          <a:stretch/>
        </p:blipFill>
        <p:spPr bwMode="auto">
          <a:xfrm>
            <a:off x="2555776" y="3002538"/>
            <a:ext cx="1030449" cy="110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t="56570" r="69491" b="21715"/>
          <a:stretch/>
        </p:blipFill>
        <p:spPr bwMode="auto">
          <a:xfrm>
            <a:off x="2150726" y="5380536"/>
            <a:ext cx="1191264" cy="5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9460" r="69439" b="69401"/>
          <a:stretch/>
        </p:blipFill>
        <p:spPr bwMode="auto">
          <a:xfrm>
            <a:off x="4043328" y="5116426"/>
            <a:ext cx="1948441" cy="112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t="65080" r="68745" b="7656"/>
          <a:stretch/>
        </p:blipFill>
        <p:spPr bwMode="auto">
          <a:xfrm>
            <a:off x="4043328" y="741184"/>
            <a:ext cx="1740381" cy="132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3" t="11812" r="42002" b="61639"/>
          <a:stretch/>
        </p:blipFill>
        <p:spPr bwMode="auto">
          <a:xfrm>
            <a:off x="4166585" y="2869851"/>
            <a:ext cx="1701926" cy="110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64" b="41810" l="43872" r="52747">
                        <a14:foregroundMark x1="47506" y1="6084" x2="48774" y2="9360"/>
                        <a14:foregroundMark x1="47929" y1="15913" x2="48183" y2="1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3" t="3356" r="47801" b="58433"/>
          <a:stretch/>
        </p:blipFill>
        <p:spPr bwMode="auto">
          <a:xfrm>
            <a:off x="7454013" y="4879906"/>
            <a:ext cx="623403" cy="149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48" b="39149" l="9213" r="24288">
                        <a14:foregroundMark x1="15997" y1="8369" x2="17755" y2="13191"/>
                        <a14:foregroundMark x1="20101" y1="21277" x2="20687" y2="23262"/>
                        <a14:foregroundMark x1="21441" y1="26383" x2="21273" y2="29078"/>
                        <a14:foregroundMark x1="15327" y1="18014" x2="16499" y2="23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5" t="5519" r="75682" b="60588"/>
          <a:stretch/>
        </p:blipFill>
        <p:spPr bwMode="auto">
          <a:xfrm>
            <a:off x="7203826" y="2708920"/>
            <a:ext cx="1178191" cy="155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396" b="91036" l="75277" r="89003">
                        <a14:foregroundMark x1="81841" y1="55487" x2="82864" y2="58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40" t="52738" r="11046" b="8712"/>
          <a:stretch/>
        </p:blipFill>
        <p:spPr bwMode="auto">
          <a:xfrm>
            <a:off x="7311691" y="652762"/>
            <a:ext cx="908048" cy="141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115616" y="624398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2833306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59632" y="4902294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8245" r="76956" b="43891"/>
          <a:stretch/>
        </p:blipFill>
        <p:spPr bwMode="auto">
          <a:xfrm>
            <a:off x="3449985" y="5584790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6973626" y="4814859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20272" y="533846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20272" y="2613482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08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1" t="10531" r="19050" b="77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87" b="40915" l="7429" r="26449">
                        <a14:foregroundMark x1="13959" y1="26630" x2="13061" y2="30652"/>
                        <a14:foregroundMark x1="19510" y1="8044" x2="20653" y2="9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4" t="5893" r="73449" b="59321"/>
          <a:stretch/>
        </p:blipFill>
        <p:spPr bwMode="auto">
          <a:xfrm>
            <a:off x="2915816" y="1170772"/>
            <a:ext cx="722120" cy="77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130" b="90560" l="68382" r="865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47" t="53964" r="13622" b="9939"/>
          <a:stretch/>
        </p:blipFill>
        <p:spPr bwMode="auto">
          <a:xfrm>
            <a:off x="7164288" y="704079"/>
            <a:ext cx="1187866" cy="132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95" b="44248" l="69853" r="86356">
                        <a14:foregroundMark x1="73775" y1="21091" x2="77614" y2="21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37" t="6456" r="13880" b="55875"/>
          <a:stretch/>
        </p:blipFill>
        <p:spPr bwMode="auto">
          <a:xfrm>
            <a:off x="7266597" y="2854159"/>
            <a:ext cx="1085316" cy="138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t="50000" r="72045" b="19184"/>
          <a:stretch/>
        </p:blipFill>
        <p:spPr bwMode="auto">
          <a:xfrm>
            <a:off x="827584" y="779058"/>
            <a:ext cx="1328620" cy="117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image.flaticon.com/icons/png/512/44/445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80928"/>
            <a:ext cx="1420416" cy="14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61" b="89899" l="18733" r="763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58" t="6728" r="24049" b="10804"/>
          <a:stretch/>
        </p:blipFill>
        <p:spPr bwMode="auto">
          <a:xfrm>
            <a:off x="2878611" y="3140968"/>
            <a:ext cx="775446" cy="91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645" b="83830" l="38191" r="598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03" t="50000" r="40093" b="16103"/>
          <a:stretch/>
        </p:blipFill>
        <p:spPr bwMode="auto">
          <a:xfrm>
            <a:off x="7164288" y="5007111"/>
            <a:ext cx="1289935" cy="119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48" b="39149" l="9213" r="24288">
                        <a14:foregroundMark x1="15997" y1="8369" x2="17755" y2="13191"/>
                        <a14:foregroundMark x1="20101" y1="21277" x2="20687" y2="23262"/>
                        <a14:foregroundMark x1="21441" y1="26383" x2="21273" y2="29078"/>
                        <a14:foregroundMark x1="15327" y1="18014" x2="16499" y2="23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5" t="5519" r="75682" b="60588"/>
          <a:stretch/>
        </p:blipFill>
        <p:spPr bwMode="auto">
          <a:xfrm>
            <a:off x="921489" y="4785271"/>
            <a:ext cx="1232606" cy="163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421" b="43081" l="64474" r="85938">
                        <a14:foregroundMark x1="69655" y1="33524" x2="72286" y2="33951"/>
                        <a14:foregroundMark x1="76234" y1="38231" x2="79852" y2="37233"/>
                        <a14:foregroundMark x1="66283" y1="31241" x2="67434" y2="31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8" t="5946" r="13971" b="57378"/>
          <a:stretch/>
        </p:blipFill>
        <p:spPr bwMode="auto">
          <a:xfrm>
            <a:off x="2915816" y="5138704"/>
            <a:ext cx="1037246" cy="101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572000" y="692696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88387" y="2788536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44008" y="4881359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8245" r="76956" b="43891"/>
          <a:stretch/>
        </p:blipFill>
        <p:spPr bwMode="auto">
          <a:xfrm>
            <a:off x="4067944" y="3311144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7017167" y="4782320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17167" y="517827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20272" y="2633556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1" t="10531" r="19050" b="77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87" b="40915" l="7429" r="26449">
                        <a14:foregroundMark x1="13959" y1="26630" x2="13061" y2="30652"/>
                        <a14:foregroundMark x1="19510" y1="8044" x2="20653" y2="9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4" t="5893" r="73449" b="59321"/>
          <a:stretch/>
        </p:blipFill>
        <p:spPr bwMode="auto">
          <a:xfrm>
            <a:off x="7380312" y="3104438"/>
            <a:ext cx="722120" cy="77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130" b="90560" l="68382" r="865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47" t="53964" r="13622" b="9939"/>
          <a:stretch/>
        </p:blipFill>
        <p:spPr bwMode="auto">
          <a:xfrm>
            <a:off x="4572000" y="2868335"/>
            <a:ext cx="1187866" cy="132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95" b="44248" l="69853" r="86356">
                        <a14:foregroundMark x1="73775" y1="21091" x2="77614" y2="21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37" t="6456" r="13880" b="55875"/>
          <a:stretch/>
        </p:blipFill>
        <p:spPr bwMode="auto">
          <a:xfrm>
            <a:off x="4788024" y="5003274"/>
            <a:ext cx="1085316" cy="138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t="50000" r="72045" b="19184"/>
          <a:stretch/>
        </p:blipFill>
        <p:spPr bwMode="auto">
          <a:xfrm>
            <a:off x="827584" y="779058"/>
            <a:ext cx="1328620" cy="117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image.flaticon.com/icons/png/512/44/445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26" y="2780928"/>
            <a:ext cx="1420416" cy="142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61" b="89899" l="18733" r="763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58" t="6728" r="24049" b="10804"/>
          <a:stretch/>
        </p:blipFill>
        <p:spPr bwMode="auto">
          <a:xfrm>
            <a:off x="7452320" y="5111608"/>
            <a:ext cx="775446" cy="91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645" b="83830" l="38191" r="598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03" t="50000" r="40093" b="16103"/>
          <a:stretch/>
        </p:blipFill>
        <p:spPr bwMode="auto">
          <a:xfrm>
            <a:off x="4299310" y="836712"/>
            <a:ext cx="1289935" cy="119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48" b="39149" l="9213" r="24288">
                        <a14:foregroundMark x1="15997" y1="8369" x2="17755" y2="13191"/>
                        <a14:foregroundMark x1="20101" y1="21277" x2="20687" y2="23262"/>
                        <a14:foregroundMark x1="21441" y1="26383" x2="21273" y2="29078"/>
                        <a14:foregroundMark x1="15327" y1="18014" x2="16499" y2="23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5" t="5519" r="75682" b="60588"/>
          <a:stretch/>
        </p:blipFill>
        <p:spPr bwMode="auto">
          <a:xfrm>
            <a:off x="921489" y="4785271"/>
            <a:ext cx="1232606" cy="163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421" b="43081" l="64474" r="85938">
                        <a14:foregroundMark x1="69655" y1="33524" x2="72286" y2="33951"/>
                        <a14:foregroundMark x1="76234" y1="38231" x2="79852" y2="37233"/>
                        <a14:foregroundMark x1="66283" y1="31241" x2="67434" y2="31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8" t="5946" r="13971" b="57378"/>
          <a:stretch/>
        </p:blipFill>
        <p:spPr bwMode="auto">
          <a:xfrm>
            <a:off x="7222749" y="756337"/>
            <a:ext cx="1037246" cy="101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915816" y="692696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59832" y="2746384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31840" y="4877554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8245" r="76956" b="43891"/>
          <a:stretch/>
        </p:blipFill>
        <p:spPr bwMode="auto">
          <a:xfrm>
            <a:off x="3995936" y="3301769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7047955" y="2658949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997068" y="4794969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47955" y="517827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75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1" t="10531" r="19050" b="77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87" b="40915" l="7429" r="26449">
                        <a14:foregroundMark x1="13959" y1="26630" x2="13061" y2="30652"/>
                        <a14:foregroundMark x1="19510" y1="8044" x2="20653" y2="9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4" t="5893" r="73449" b="59321"/>
          <a:stretch/>
        </p:blipFill>
        <p:spPr bwMode="auto">
          <a:xfrm>
            <a:off x="2915816" y="1170772"/>
            <a:ext cx="722120" cy="77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130" b="90560" l="68382" r="865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47" t="53964" r="13622" b="9939"/>
          <a:stretch/>
        </p:blipFill>
        <p:spPr bwMode="auto">
          <a:xfrm>
            <a:off x="4572000" y="2868335"/>
            <a:ext cx="1187866" cy="132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95" b="44248" l="69853" r="86356">
                        <a14:foregroundMark x1="73775" y1="21091" x2="77614" y2="21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37" t="6456" r="13880" b="55875"/>
          <a:stretch/>
        </p:blipFill>
        <p:spPr bwMode="auto">
          <a:xfrm>
            <a:off x="4788024" y="5003274"/>
            <a:ext cx="1085316" cy="138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t="50000" r="72045" b="19184"/>
          <a:stretch/>
        </p:blipFill>
        <p:spPr bwMode="auto">
          <a:xfrm>
            <a:off x="7092280" y="2864192"/>
            <a:ext cx="1328620" cy="117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image.flaticon.com/icons/png/512/44/445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46" y="5138704"/>
            <a:ext cx="1246852" cy="124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61" b="89899" l="18733" r="763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58" t="6728" r="24049" b="10804"/>
          <a:stretch/>
        </p:blipFill>
        <p:spPr bwMode="auto">
          <a:xfrm>
            <a:off x="3029486" y="3140968"/>
            <a:ext cx="775446" cy="91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645" b="83830" l="38191" r="598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03" t="50000" r="40093" b="16103"/>
          <a:stretch/>
        </p:blipFill>
        <p:spPr bwMode="auto">
          <a:xfrm>
            <a:off x="4299310" y="836712"/>
            <a:ext cx="1289935" cy="119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48" b="39149" l="9213" r="24288">
                        <a14:foregroundMark x1="15997" y1="8369" x2="17755" y2="13191"/>
                        <a14:foregroundMark x1="20101" y1="21277" x2="20687" y2="23262"/>
                        <a14:foregroundMark x1="21441" y1="26383" x2="21273" y2="29078"/>
                        <a14:foregroundMark x1="15327" y1="18014" x2="16499" y2="23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5" t="5519" r="75682" b="60588"/>
          <a:stretch/>
        </p:blipFill>
        <p:spPr bwMode="auto">
          <a:xfrm>
            <a:off x="7205141" y="548680"/>
            <a:ext cx="1232606" cy="163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421" b="43081" l="64474" r="85938">
                        <a14:foregroundMark x1="69655" y1="33524" x2="72286" y2="33951"/>
                        <a14:foregroundMark x1="76234" y1="38231" x2="79852" y2="37233"/>
                        <a14:foregroundMark x1="66283" y1="31241" x2="67434" y2="31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8" t="5946" r="13971" b="57378"/>
          <a:stretch/>
        </p:blipFill>
        <p:spPr bwMode="auto">
          <a:xfrm>
            <a:off x="2915816" y="5138704"/>
            <a:ext cx="1037246" cy="101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187624" y="640963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59632" y="2807359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72257" y="4869160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8245" r="76956" b="43891"/>
          <a:stretch/>
        </p:blipFill>
        <p:spPr bwMode="auto">
          <a:xfrm>
            <a:off x="4211960" y="3311144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7020272" y="2632490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20272" y="4770790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20272" y="543035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75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10497" r="18342" b="6821"/>
          <a:stretch/>
        </p:blipFill>
        <p:spPr bwMode="auto">
          <a:xfrm>
            <a:off x="0" y="0"/>
            <a:ext cx="91085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48" b="37051" l="9573" r="25812">
                        <a14:foregroundMark x1="16154" y1="27633" x2="16667" y2="29616"/>
                        <a14:foregroundMark x1="19231" y1="32094" x2="19658" y2="35316"/>
                        <a14:foregroundMark x1="16838" y1="32466" x2="16923" y2="34696"/>
                        <a14:foregroundMark x1="22564" y1="20570" x2="24701" y2="21933"/>
                        <a14:foregroundMark x1="21026" y1="16976" x2="21709" y2="18092"/>
                        <a14:foregroundMark x1="13162" y1="20446" x2="11709" y2="21933"/>
                        <a14:foregroundMark x1="17094" y1="8426" x2="20085" y2="9170"/>
                        <a14:foregroundMark x1="16923" y1="11772" x2="18547" y2="12268"/>
                        <a14:foregroundMark x1="16838" y1="7807" x2="15983" y2="9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95" t="5914" r="73964" b="62798"/>
          <a:stretch/>
        </p:blipFill>
        <p:spPr bwMode="auto">
          <a:xfrm>
            <a:off x="3951426" y="2250231"/>
            <a:ext cx="1352597" cy="179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7" b="40915" l="7429" r="26449">
                        <a14:foregroundMark x1="13959" y1="26630" x2="13061" y2="30652"/>
                        <a14:foregroundMark x1="19510" y1="8044" x2="20653" y2="9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4" t="5893" r="73449" b="59321"/>
          <a:stretch/>
        </p:blipFill>
        <p:spPr bwMode="auto">
          <a:xfrm>
            <a:off x="2051720" y="395623"/>
            <a:ext cx="1368152" cy="146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86" b="92813" l="35556" r="54957">
                        <a14:foregroundMark x1="42991" y1="77571" x2="47607" y2="77447"/>
                        <a14:foregroundMark x1="45214" y1="83891" x2="45641" y2="90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21" t="61708" r="44918" b="6849"/>
          <a:stretch/>
        </p:blipFill>
        <p:spPr bwMode="auto">
          <a:xfrm>
            <a:off x="611560" y="2852936"/>
            <a:ext cx="1152128" cy="127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926" b="86448" l="5921" r="25000">
                        <a14:foregroundMark x1="22697" y1="54208" x2="24507" y2="55492"/>
                        <a14:foregroundMark x1="17188" y1="53780" x2="18092" y2="55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9" t="52009" r="74882" b="13935"/>
          <a:stretch/>
        </p:blipFill>
        <p:spPr bwMode="auto">
          <a:xfrm>
            <a:off x="7092280" y="2866143"/>
            <a:ext cx="1278211" cy="131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ttps://www.clipartkey.com/mpngs/m/200-2008738_jump-icon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6" b="100000" l="2000" r="99778">
                        <a14:foregroundMark x1="54889" y1="21930" x2="56000" y2="29276"/>
                        <a14:foregroundMark x1="59444" y1="81360" x2="59444" y2="89254"/>
                        <a14:foregroundMark x1="56000" y1="78070" x2="56556" y2="80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004599"/>
            <a:ext cx="1612047" cy="163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3.bp.blogspot.com/-rh8khTalLvI/VT0YwJepGbI/AAAAAAAABsU/aaa-FN3scDQ/s1600/66.png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9" t="12500" r="56807" b="18578"/>
          <a:stretch/>
        </p:blipFill>
        <p:spPr bwMode="auto">
          <a:xfrm>
            <a:off x="5796136" y="5013435"/>
            <a:ext cx="1222228" cy="15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img2.freepng.ru/20180528/uwc/kisspng-computer-icons-clip-art-playing-people-5b0bb5a8160182.849696611527494056090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1111" r="93333">
                        <a14:foregroundMark x1="49667" y1="7692" x2="52444" y2="14231"/>
                        <a14:foregroundMark x1="50889" y1="34423" x2="55889" y2="48077"/>
                        <a14:foregroundMark x1="50889" y1="69808" x2="50889" y2="83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2498903" cy="144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0-конечная звезда 9"/>
          <p:cNvSpPr/>
          <p:nvPr/>
        </p:nvSpPr>
        <p:spPr>
          <a:xfrm>
            <a:off x="1331640" y="219587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10-конечная звезда 10"/>
          <p:cNvSpPr/>
          <p:nvPr/>
        </p:nvSpPr>
        <p:spPr>
          <a:xfrm>
            <a:off x="4788024" y="178526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10-конечная звезда 11"/>
          <p:cNvSpPr/>
          <p:nvPr/>
        </p:nvSpPr>
        <p:spPr>
          <a:xfrm>
            <a:off x="6671896" y="2221000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10-конечная звезда 12"/>
          <p:cNvSpPr/>
          <p:nvPr/>
        </p:nvSpPr>
        <p:spPr>
          <a:xfrm>
            <a:off x="5015991" y="4941168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10-конечная звезда 13"/>
          <p:cNvSpPr/>
          <p:nvPr/>
        </p:nvSpPr>
        <p:spPr>
          <a:xfrm>
            <a:off x="1619672" y="4871441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10-конечная звезда 14"/>
          <p:cNvSpPr/>
          <p:nvPr/>
        </p:nvSpPr>
        <p:spPr>
          <a:xfrm>
            <a:off x="328838" y="2132856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735775" y="3861047"/>
            <a:ext cx="2060610" cy="5456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 делает?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789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 t="10200" r="19425" b="7001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8" b="39149" l="9213" r="24288">
                        <a14:foregroundMark x1="15997" y1="8369" x2="17755" y2="13191"/>
                        <a14:foregroundMark x1="20101" y1="21277" x2="20687" y2="23262"/>
                        <a14:foregroundMark x1="21441" y1="26383" x2="21273" y2="29078"/>
                        <a14:foregroundMark x1="15327" y1="18014" x2="16499" y2="23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5" t="5519" r="75682" b="60588"/>
          <a:stretch/>
        </p:blipFill>
        <p:spPr bwMode="auto">
          <a:xfrm>
            <a:off x="3948206" y="2211780"/>
            <a:ext cx="1487890" cy="196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61" b="89899" l="18733" r="763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58" t="6728" r="24049" b="10804"/>
          <a:stretch/>
        </p:blipFill>
        <p:spPr bwMode="auto">
          <a:xfrm>
            <a:off x="2411760" y="620688"/>
            <a:ext cx="775446" cy="91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1" b="43081" l="64474" r="85938">
                        <a14:foregroundMark x1="69655" y1="33524" x2="72286" y2="33951"/>
                        <a14:foregroundMark x1="76234" y1="38231" x2="79852" y2="37233"/>
                        <a14:foregroundMark x1="66283" y1="31241" x2="67434" y2="31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8" t="5946" r="13971" b="57378"/>
          <a:stretch/>
        </p:blipFill>
        <p:spPr bwMode="auto">
          <a:xfrm>
            <a:off x="2483768" y="5373216"/>
            <a:ext cx="1037246" cy="101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" t="56570" r="69491" b="21715"/>
          <a:stretch/>
        </p:blipFill>
        <p:spPr bwMode="auto">
          <a:xfrm>
            <a:off x="5868144" y="5517232"/>
            <a:ext cx="1191264" cy="5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img2.freepng.ru/20180513/syq/kisspng-fishing-computer-icons-fisherman-fish-hook-clip-ar-5af8be9f6d25b4.381529101526251167447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43" b="9785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834" y="620688"/>
            <a:ext cx="1194574" cy="92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3" t="53436" r="43250" b="12572"/>
          <a:stretch/>
        </p:blipFill>
        <p:spPr bwMode="auto">
          <a:xfrm>
            <a:off x="7468986" y="3027126"/>
            <a:ext cx="887137" cy="92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s://thumbs.dreamstime.com/b/%D0%B7%D0%BD%D0%B0%D1%87%D0%BE%D0%BA-%D1%87%D0%B5%D1%80%D0%BD%D0%BE%D1%82%D1%8B-%D1%81%D1%8B%D0%BD%D0%B0-%D0%B8-%D0%BE%D1%82%D1%86%D0%B0-%D0%B7%D0%BD%D0%B0%D0%BA-%D0%B2%D0%B5%D0%BA%D1%82%D0%BE%D1%80%D0%B0-%D0%BD%D0%B0-%D0%B8%D0%B7%D0%BE%D0%BB%D0%B8%D1%80%D0%BE%D0%B2%D0%B0%D0%BD%D0%BD%D0%BE%D0%B9-%D0%BF%D1%80%D0%B5%D0%B4%D0%BF%D0%BE%D1%81%D1%8B%D0%BB%D0%BA%D0%B5-133185887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0" y="2273376"/>
            <a:ext cx="2379760" cy="237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0-конечная звезда 9"/>
          <p:cNvSpPr/>
          <p:nvPr/>
        </p:nvSpPr>
        <p:spPr>
          <a:xfrm>
            <a:off x="1403648" y="188640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10-конечная звезда 10"/>
          <p:cNvSpPr/>
          <p:nvPr/>
        </p:nvSpPr>
        <p:spPr>
          <a:xfrm>
            <a:off x="5004048" y="181762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10-конечная звезда 11"/>
          <p:cNvSpPr/>
          <p:nvPr/>
        </p:nvSpPr>
        <p:spPr>
          <a:xfrm>
            <a:off x="6915392" y="2178907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10-конечная звезда 12"/>
          <p:cNvSpPr/>
          <p:nvPr/>
        </p:nvSpPr>
        <p:spPr>
          <a:xfrm>
            <a:off x="5148064" y="5013176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10-конечная звезда 13"/>
          <p:cNvSpPr/>
          <p:nvPr/>
        </p:nvSpPr>
        <p:spPr>
          <a:xfrm>
            <a:off x="1677424" y="4871182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10-конечная звезда 14"/>
          <p:cNvSpPr/>
          <p:nvPr/>
        </p:nvSpPr>
        <p:spPr>
          <a:xfrm>
            <a:off x="328838" y="2179102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779912" y="3861047"/>
            <a:ext cx="2193307" cy="5995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 делает?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228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t="10439" r="19037" b="7443"/>
          <a:stretch/>
        </p:blipFill>
        <p:spPr bwMode="auto">
          <a:xfrm>
            <a:off x="0" y="0"/>
            <a:ext cx="91474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57" b="40993" l="72446" r="88107">
                        <a14:foregroundMark x1="79313" y1="8369" x2="80905" y2="13475"/>
                        <a14:foregroundMark x1="76884" y1="12908" x2="74707" y2="13617"/>
                        <a14:foregroundMark x1="83250" y1="12057" x2="83668" y2="12908"/>
                        <a14:foregroundMark x1="80821" y1="7660" x2="81826" y2="9220"/>
                        <a14:foregroundMark x1="77052" y1="19433" x2="74791" y2="22695"/>
                        <a14:foregroundMark x1="83668" y1="20567" x2="86432" y2="22270"/>
                        <a14:foregroundMark x1="81156" y1="33617" x2="80821" y2="39574"/>
                        <a14:foregroundMark x1="78811" y1="33617" x2="79229" y2="38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15" t="6098" r="12235" b="59817"/>
          <a:stretch/>
        </p:blipFill>
        <p:spPr bwMode="auto">
          <a:xfrm>
            <a:off x="4016686" y="2276872"/>
            <a:ext cx="1427956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s://cdn3.iconfinder.com/data/icons/hotel-services-facilities-2/256/Babysitting_Services-5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595" y="404664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thumbs.dreamstime.com/b/%D0%BC%D0%B0%D0%BB%D1%8C%D1%87%D0%B8%D0%BA%D0%B8-%D0%B8%D0%B3%D1%80%D0%B0-%D0%B2%D0%B5%D1%80%D0%B5%D0%B2%D0%BE%D1%87%D0%BA%D0%B0-%D0%B7%D0%BD%D0%B0%D1%87%D0%BE%D0%BA-%D0%B4%D0%B5%D0%B2%D1%83%D1%88%D0%BA%D0%B8-%D1%8D%D0%BB%D0%B5%D0%BC%D0%B5%D0%BD%D1%82-%D0%BF%D0%B8%D0%BA%D1%82%D0%BE%D0%B3%D1%80%D0%B0%D0%BC%D0%BC%D1%8B-%D0%B4%D0%B5%D1%82%D0%B5%D0%B9-r-15006587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638" y="116632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mage.flaticon.com/icons/png/512/65/6562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8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s://us.123rf.com/450wm/jajana/jajana1611/jajana161100010/68809812-girl-and-boy-icon-set.jpg?ver=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000" b="73333" l="51778" r="75556">
                        <a14:foregroundMark x1="59778" y1="54000" x2="61778" y2="56222"/>
                        <a14:foregroundMark x1="69111" y1="51333" x2="69556" y2="5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94" t="46524" r="24103" b="26738"/>
          <a:stretch/>
        </p:blipFill>
        <p:spPr bwMode="auto">
          <a:xfrm>
            <a:off x="7246346" y="2672136"/>
            <a:ext cx="1526106" cy="169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 descr="https://st4.depositphotos.com/18664664/22485/v/950/depositphotos_224857626-stock-illustration-woman-sweeping-icon-trendy-woman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355" y="4941413"/>
            <a:ext cx="1916587" cy="191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https://thumbs.dreamstime.com/z/%D0%B7%D0%BD%D0%B0%D1%87%D0%BE%D0%BA-%D0%BC%D1%8B%D1%82%D1%8C%D1%8F-131139656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t="11106" r="15091" b="17098"/>
          <a:stretch/>
        </p:blipFill>
        <p:spPr bwMode="auto">
          <a:xfrm>
            <a:off x="5821306" y="5085183"/>
            <a:ext cx="1425040" cy="158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-конечная звезда 10"/>
          <p:cNvSpPr/>
          <p:nvPr/>
        </p:nvSpPr>
        <p:spPr>
          <a:xfrm>
            <a:off x="1403648" y="262670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10-конечная звезда 11"/>
          <p:cNvSpPr/>
          <p:nvPr/>
        </p:nvSpPr>
        <p:spPr>
          <a:xfrm>
            <a:off x="4932040" y="167670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10-конечная звезда 12"/>
          <p:cNvSpPr/>
          <p:nvPr/>
        </p:nvSpPr>
        <p:spPr>
          <a:xfrm>
            <a:off x="6901329" y="2259425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10-конечная звезда 13"/>
          <p:cNvSpPr/>
          <p:nvPr/>
        </p:nvSpPr>
        <p:spPr>
          <a:xfrm>
            <a:off x="5070346" y="5078305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10-конечная звезда 14"/>
          <p:cNvSpPr/>
          <p:nvPr/>
        </p:nvSpPr>
        <p:spPr>
          <a:xfrm>
            <a:off x="1547664" y="4936311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10-конечная звезда 15"/>
          <p:cNvSpPr/>
          <p:nvPr/>
        </p:nvSpPr>
        <p:spPr>
          <a:xfrm>
            <a:off x="293719" y="2259424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779912" y="3861048"/>
            <a:ext cx="2119414" cy="6471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 делает?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689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1" t="9977" r="18658" b="8378"/>
          <a:stretch/>
        </p:blipFill>
        <p:spPr bwMode="auto">
          <a:xfrm>
            <a:off x="0" y="-17092"/>
            <a:ext cx="9144000" cy="687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s://flyclipart.com/thumb2/download-old-woman-icon-clipart-computer-icons-clip-art-woman-95557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" b="100000" l="7738" r="88571">
                        <a14:foregroundMark x1="48929" y1="10664" x2="45238" y2="23951"/>
                        <a14:foregroundMark x1="44881" y1="39860" x2="38095" y2="46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5856" y="2247561"/>
            <a:ext cx="286362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shop-cdn1.vigbo.tech/shops/16961/products/3148973/images/2-6bbaa26a2580287ef3dbb8e68ea2a7a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81" y="2708920"/>
            <a:ext cx="121250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t="12227" r="71474" b="65876"/>
          <a:stretch/>
        </p:blipFill>
        <p:spPr bwMode="auto">
          <a:xfrm>
            <a:off x="2051720" y="620688"/>
            <a:ext cx="1507118" cy="80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https://icon-library.com/images/granny-icon/granny-icon-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147505"/>
            <a:ext cx="1106724" cy="14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thumbs.dreamstime.com/z/%D0%B2%D0%BD%D1%83%D0%BA-%D0%BE%D0%B1%D0%BD%D0%B8%D0%BC%D0%B0%D0%B5%D1%82-%D0%B7%D0%BD%D0%B0%D1%87%D0%BE%D0%BA-%D0%B1%D0%B0%D0%B1%D1%83%D1%88%D0%BA%D0%B8-%D0%B4%D0%B5%D1%82%D0%B0%D0%BB%D1%8C%D0%BD%D1%8B%D0%B9-%D0%BA%D0%BE%D0%BC%D0%BF%D0%BB%D0%B5%D0%BA%D1%82-%D0%B7%D0%BD%D0%B0%D1%87%D0%BA%D0%BE%D0%B2-%D1%81%D0%B5%D0%BC%D1%8C%D0%B8-116225119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0" t="4624" r="27841" b="79024"/>
          <a:stretch/>
        </p:blipFill>
        <p:spPr bwMode="auto">
          <a:xfrm>
            <a:off x="7118884" y="2852207"/>
            <a:ext cx="1675726" cy="1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thumbs.dreamstime.com/z/%D0%B2%D0%BD%D1%83%D0%BA-%D0%BE%D0%B1%D0%BD%D0%B8%D0%BC%D0%B0%D0%B5%D1%82-%D0%B7%D0%BD%D0%B0%D1%87%D0%BE%D0%BA-%D0%B1%D0%B0%D0%B1%D1%83%D1%88%D0%BA%D0%B8-%D0%B4%D0%B5%D1%82%D0%B0%D0%BB%D1%8C%D0%BD%D1%8B%D0%B9-%D0%BA%D0%BE%D0%BC%D0%BF%D0%BB%D0%B5%D0%BA%D1%82-%D0%B7%D0%BD%D0%B0%D1%87%D0%BA%D0%BE%D0%B2-%D1%81%D0%B5%D0%BC%D1%8C%D0%B8-116225119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2" t="22835" r="23073" b="29780"/>
          <a:stretch/>
        </p:blipFill>
        <p:spPr bwMode="auto">
          <a:xfrm>
            <a:off x="5652120" y="404664"/>
            <a:ext cx="1466764" cy="141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st4.depositphotos.com/14846838/22178/v/1600/depositphotos_221780424-stock-illustration-female-standing-making-something-pressure.jpg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" t="5547" r="2738" b="9484"/>
          <a:stretch/>
        </p:blipFill>
        <p:spPr bwMode="auto">
          <a:xfrm>
            <a:off x="2271239" y="5307322"/>
            <a:ext cx="1297699" cy="133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0-конечная звезда 9"/>
          <p:cNvSpPr/>
          <p:nvPr/>
        </p:nvSpPr>
        <p:spPr>
          <a:xfrm>
            <a:off x="1403648" y="188640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10-конечная звезда 10"/>
          <p:cNvSpPr/>
          <p:nvPr/>
        </p:nvSpPr>
        <p:spPr>
          <a:xfrm>
            <a:off x="4932040" y="188639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10-конечная звезда 11"/>
          <p:cNvSpPr/>
          <p:nvPr/>
        </p:nvSpPr>
        <p:spPr>
          <a:xfrm>
            <a:off x="6832019" y="2280917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10-конечная звезда 12"/>
          <p:cNvSpPr/>
          <p:nvPr/>
        </p:nvSpPr>
        <p:spPr>
          <a:xfrm>
            <a:off x="5036162" y="5112512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10-конечная звезда 13"/>
          <p:cNvSpPr/>
          <p:nvPr/>
        </p:nvSpPr>
        <p:spPr>
          <a:xfrm>
            <a:off x="1634695" y="5005511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10-конечная звезда 14"/>
          <p:cNvSpPr/>
          <p:nvPr/>
        </p:nvSpPr>
        <p:spPr>
          <a:xfrm>
            <a:off x="297490" y="2274849"/>
            <a:ext cx="288032" cy="283987"/>
          </a:xfrm>
          <a:prstGeom prst="star10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779912" y="4077072"/>
            <a:ext cx="2054341" cy="5022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 делает?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30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8" t="11043" r="19011" b="742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396" b="91036" l="75277" r="89003">
                        <a14:foregroundMark x1="81841" y1="55487" x2="82864" y2="58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40" t="52738" r="11046" b="8712"/>
          <a:stretch/>
        </p:blipFill>
        <p:spPr bwMode="auto">
          <a:xfrm>
            <a:off x="782148" y="4841041"/>
            <a:ext cx="908048" cy="141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8" t="55835" r="40775" b="8948"/>
          <a:stretch/>
        </p:blipFill>
        <p:spPr bwMode="auto">
          <a:xfrm flipH="1">
            <a:off x="2839339" y="5143401"/>
            <a:ext cx="1061451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4" b="41810" l="43872" r="52747">
                        <a14:foregroundMark x1="47506" y1="6084" x2="48774" y2="9360"/>
                        <a14:foregroundMark x1="47929" y1="15913" x2="48183" y2="1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3" t="3356" r="47801" b="58433"/>
          <a:stretch/>
        </p:blipFill>
        <p:spPr bwMode="auto">
          <a:xfrm>
            <a:off x="883698" y="2683336"/>
            <a:ext cx="623403" cy="149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854" b="76393" l="20482" r="74217">
                        <a14:foregroundMark x1="43373" y1="22016" x2="43373" y2="28647"/>
                        <a14:foregroundMark x1="68434" y1="56764" x2="69398" y2="58621"/>
                        <a14:foregroundMark x1="30843" y1="57560" x2="40482" y2="64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0" t="15671" r="26219" b="23881"/>
          <a:stretch/>
        </p:blipFill>
        <p:spPr bwMode="auto">
          <a:xfrm>
            <a:off x="2771800" y="3076194"/>
            <a:ext cx="730446" cy="76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74" b="91349" l="35467" r="70933">
                        <a14:foregroundMark x1="49600" y1="13841" x2="52267" y2="21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66" t="7784" r="28707" b="9409"/>
          <a:stretch/>
        </p:blipFill>
        <p:spPr bwMode="auto">
          <a:xfrm>
            <a:off x="783632" y="620688"/>
            <a:ext cx="836372" cy="147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61" b="89899" l="18733" r="763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58" t="6728" r="24049" b="10804"/>
          <a:stretch/>
        </p:blipFill>
        <p:spPr bwMode="auto">
          <a:xfrm>
            <a:off x="2195736" y="898996"/>
            <a:ext cx="775446" cy="91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06604" y="620688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06604" y="2744267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8024" y="4888178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41393" y="4739424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20272" y="476672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020272" y="2618289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96469" y="130147"/>
            <a:ext cx="4539627" cy="33861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Состовляем</a:t>
            </a:r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предложения.</a:t>
            </a:r>
            <a:endParaRPr lang="ru-RU" sz="54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28245" r="76956" b="43891"/>
          <a:stretch/>
        </p:blipFill>
        <p:spPr bwMode="auto">
          <a:xfrm>
            <a:off x="3563886" y="1119804"/>
            <a:ext cx="448317" cy="44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83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7" t="10981" r="19204" b="7511"/>
          <a:stretch/>
        </p:blipFill>
        <p:spPr bwMode="auto">
          <a:xfrm>
            <a:off x="-2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645" b="83830" l="38191" r="598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03" t="50000" r="40093" b="16103"/>
          <a:stretch/>
        </p:blipFill>
        <p:spPr bwMode="auto">
          <a:xfrm>
            <a:off x="555908" y="764704"/>
            <a:ext cx="1468250" cy="136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57" b="40993" l="72446" r="88107">
                        <a14:foregroundMark x1="79313" y1="8369" x2="80905" y2="13475"/>
                        <a14:foregroundMark x1="76884" y1="12908" x2="74707" y2="13617"/>
                        <a14:foregroundMark x1="83250" y1="12057" x2="83668" y2="12908"/>
                        <a14:foregroundMark x1="80821" y1="7660" x2="81826" y2="9220"/>
                        <a14:foregroundMark x1="77052" y1="19433" x2="74791" y2="22695"/>
                        <a14:foregroundMark x1="83668" y1="20567" x2="86432" y2="22270"/>
                        <a14:foregroundMark x1="81156" y1="33617" x2="80821" y2="39574"/>
                        <a14:foregroundMark x1="78811" y1="33617" x2="79229" y2="38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15" t="6098" r="12235" b="59817"/>
          <a:stretch/>
        </p:blipFill>
        <p:spPr bwMode="auto">
          <a:xfrm>
            <a:off x="683568" y="4860861"/>
            <a:ext cx="1082538" cy="141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4" b="41810" l="43872" r="52747">
                        <a14:foregroundMark x1="47506" y1="6084" x2="48774" y2="9360"/>
                        <a14:foregroundMark x1="47929" y1="15913" x2="48183" y2="1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3" t="3356" r="47801" b="58433"/>
          <a:stretch/>
        </p:blipFill>
        <p:spPr bwMode="auto">
          <a:xfrm>
            <a:off x="755576" y="2589551"/>
            <a:ext cx="713348" cy="170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21" b="43081" l="64474" r="85938">
                        <a14:foregroundMark x1="69655" y1="33524" x2="72286" y2="33951"/>
                        <a14:foregroundMark x1="76234" y1="38231" x2="79852" y2="37233"/>
                        <a14:foregroundMark x1="66283" y1="31241" x2="67434" y2="31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8" t="5946" r="13971" b="57378"/>
          <a:stretch/>
        </p:blipFill>
        <p:spPr bwMode="auto">
          <a:xfrm>
            <a:off x="2736624" y="1009958"/>
            <a:ext cx="1069656" cy="105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206" b="88824" l="70477" r="87829">
                        <a14:foregroundMark x1="75740" y1="53676" x2="76891" y2="57206"/>
                        <a14:foregroundMark x1="82401" y1="64559" x2="84622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20" t="52505" r="12394" b="10476"/>
          <a:stretch/>
        </p:blipFill>
        <p:spPr bwMode="auto">
          <a:xfrm>
            <a:off x="2892955" y="2785612"/>
            <a:ext cx="1068265" cy="128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606" b="94667" l="32466" r="58054">
                        <a14:foregroundMark x1="36745" y1="81091" x2="37919" y2="82545"/>
                        <a14:foregroundMark x1="40688" y1="74667" x2="41023" y2="75879"/>
                        <a14:foregroundMark x1="45889" y1="71758" x2="46057" y2="73455"/>
                        <a14:foregroundMark x1="52097" y1="75394" x2="52013" y2="76970"/>
                        <a14:foregroundMark x1="51510" y1="83515" x2="52181" y2="85212"/>
                        <a14:foregroundMark x1="47567" y1="87030" x2="47903" y2="88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6" t="64881" r="42433" b="5536"/>
          <a:stretch/>
        </p:blipFill>
        <p:spPr bwMode="auto">
          <a:xfrm>
            <a:off x="2892955" y="5170205"/>
            <a:ext cx="1073810" cy="88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672025" y="701728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2025" y="2719525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76249" y="4833638"/>
            <a:ext cx="6480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</a:t>
            </a:r>
            <a:endParaRPr lang="ru-RU" sz="8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20272" y="2618289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020272" y="4759814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20272" y="476672"/>
            <a:ext cx="1584176" cy="1621419"/>
          </a:xfrm>
          <a:prstGeom prst="roundRect">
            <a:avLst/>
          </a:prstGeom>
          <a:noFill/>
          <a:ln w="762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77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115</Words>
  <Application>Microsoft Office PowerPoint</Application>
  <PresentationFormat>Экран (4:3)</PresentationFormat>
  <Paragraphs>89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61</cp:revision>
  <dcterms:created xsi:type="dcterms:W3CDTF">2021-12-05T05:03:12Z</dcterms:created>
  <dcterms:modified xsi:type="dcterms:W3CDTF">2022-02-28T06:26:13Z</dcterms:modified>
</cp:coreProperties>
</file>