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2FA8F8-A4A4-4D0B-AC04-43C94EC576B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691CE9-42AB-47DA-81C4-A337D31C57B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79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A8F8-A4A4-4D0B-AC04-43C94EC576B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CE9-42AB-47DA-81C4-A337D31C5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96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A8F8-A4A4-4D0B-AC04-43C94EC576B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CE9-42AB-47DA-81C4-A337D31C5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0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A8F8-A4A4-4D0B-AC04-43C94EC576B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CE9-42AB-47DA-81C4-A337D31C5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9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A8F8-A4A4-4D0B-AC04-43C94EC576B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CE9-42AB-47DA-81C4-A337D31C57B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19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A8F8-A4A4-4D0B-AC04-43C94EC576B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CE9-42AB-47DA-81C4-A337D31C5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67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A8F8-A4A4-4D0B-AC04-43C94EC576B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CE9-42AB-47DA-81C4-A337D31C5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07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A8F8-A4A4-4D0B-AC04-43C94EC576B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CE9-42AB-47DA-81C4-A337D31C5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6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A8F8-A4A4-4D0B-AC04-43C94EC576B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CE9-42AB-47DA-81C4-A337D31C5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14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A8F8-A4A4-4D0B-AC04-43C94EC576B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CE9-42AB-47DA-81C4-A337D31C5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6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A8F8-A4A4-4D0B-AC04-43C94EC576B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CE9-42AB-47DA-81C4-A337D31C5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4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42FA8F8-A4A4-4D0B-AC04-43C94EC576B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C691CE9-42AB-47DA-81C4-A337D31C5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7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960" y="840812"/>
            <a:ext cx="7725814" cy="292608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Логопедическое Наглядно-игровое пособие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«ПОТЕРЯШКА»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5867" y="4975228"/>
            <a:ext cx="4233694" cy="1388165"/>
          </a:xfrm>
        </p:spPr>
        <p:txBody>
          <a:bodyPr/>
          <a:lstStyle/>
          <a:p>
            <a:r>
              <a:rPr lang="ru-RU" dirty="0" smtClean="0"/>
              <a:t>Учитель-логопед </a:t>
            </a:r>
          </a:p>
          <a:p>
            <a:r>
              <a:rPr lang="ru-RU" dirty="0" smtClean="0"/>
              <a:t>Щербакова Олеся Владимировна </a:t>
            </a:r>
          </a:p>
          <a:p>
            <a:r>
              <a:rPr lang="ru-RU" dirty="0" smtClean="0"/>
              <a:t>МКДОУ «Киреевский д\с «Ромашка»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676" y="967047"/>
            <a:ext cx="7606146" cy="167639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Авторское пособие для выполнения артикуляционной гимнастики и не только, которое вызовет восторг у детей и взрослых</a:t>
            </a:r>
            <a:r>
              <a:rPr lang="ru-RU" dirty="0"/>
              <a:t>. </a:t>
            </a:r>
            <a:br>
              <a:rPr lang="ru-RU" dirty="0"/>
            </a:br>
            <a:endParaRPr lang="ru-RU" sz="3200" dirty="0"/>
          </a:p>
        </p:txBody>
      </p:sp>
      <p:pic>
        <p:nvPicPr>
          <p:cNvPr id="1026" name="Picture 2" descr="https://sun9-71.userapi.com/s/v1/if2/Vor7e5vj36NaJoCWUfEFE7QVb7Buc0I9MsrXdRqHx2v3zCZKadJ_8cZ1uzmTKyUw1DU8hOciSgRbyUU7j08CBx6u.jpg?size=1620x2160&amp;quality=96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5"/>
          <a:stretch/>
        </p:blipFill>
        <p:spPr bwMode="auto">
          <a:xfrm rot="16200000">
            <a:off x="832252" y="2430952"/>
            <a:ext cx="3064994" cy="4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2.userapi.com/s/v1/if2/akBWY5Hk_5JqGWCacLf2lLs7gSeh39gtIYcQRbiJB7HI0mOLHRyihCbL0gDCpiLyIp3MBJk6jZimeRsJqPXFsytc.jpg?size=1620x2160&amp;quality=96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"/>
          <a:stretch/>
        </p:blipFill>
        <p:spPr bwMode="auto">
          <a:xfrm rot="16200000">
            <a:off x="5232873" y="2424488"/>
            <a:ext cx="3061490" cy="429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0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877" y="-89739"/>
            <a:ext cx="7406640" cy="1356360"/>
          </a:xfrm>
        </p:spPr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 игры №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sun9-53.userapi.com/s/v1/if2/pa66OFgXOCJKEAIdZiePpAfoLxzYSnJpn7XMNPCSW5JSQgWh1ivdDfFYihLKVA3Z2lHbvA8Vb4tXiWVN08CpTC48.jpg?size=1620x2160&amp;quality=96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"/>
          <a:stretch/>
        </p:blipFill>
        <p:spPr bwMode="auto">
          <a:xfrm rot="16200000">
            <a:off x="1130970" y="701958"/>
            <a:ext cx="2581844" cy="331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4.userapi.com/s/v1/if2/55UdtqBuKnkeR4mIWK7OtlL_uodEKNDvw9JHgNklfz_EzDufZn8EheNb9YCDPx6H9ldyRjBXx_lD10M-WApXsaGv.jpg?size=1620x2160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09651" y="736283"/>
            <a:ext cx="2496581" cy="33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61.userapi.com/s/v1/if2/5elaFEIRJ1zb1qXjqZn0rhY0Tao5jvVg9_AbG3ShWbqzXdMlX94ZVCADmXAnzaBbSQCm49169fWvUdx8HrkVBOQh.jpg?size=1620x2160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2918" y="3443517"/>
            <a:ext cx="2588420" cy="338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45.userapi.com/s/v1/if2/wD2qEI-hGV1FUGlYr8Lr0EN3jvhT0avE-cbLP1c4vSaT0dPQWv7znZc5QoimriuirjVi64FGZ0kWA8vc5ekYK53d.jpg?size=1620x2160&amp;quality=9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63732" y="3408750"/>
            <a:ext cx="2588420" cy="34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309" y="105295"/>
            <a:ext cx="7406640" cy="1166552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Уровни варианта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игры № 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931" y="1176251"/>
            <a:ext cx="7404653" cy="4038600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 уровень простой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уровень сложный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sun9-58.userapi.com/s/v1/if2/jvI8ZDBzArYzDHI1T9DGUAFsF_Klf36QUF_FUs7Lh4z78GLbaDLCBt3M1lJx0hpweDviLmh74ypeUYOF2MZNMoqf.jpg?size=1620x216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74029" y="1135884"/>
            <a:ext cx="2346588" cy="312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64.userapi.com/s/v1/if2/NNu8fAR_kWRL0g0SMUIMiQLQJ0GExEpG0nY0yOjfpbpjd-AKLe3wm4k2yJwDYjoUaz-vxd8Jred3q7Pue5wP_5eW.jpg?size=1620x2160&amp;quality=96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t="432" b="1988"/>
          <a:stretch/>
        </p:blipFill>
        <p:spPr bwMode="auto">
          <a:xfrm rot="16200000">
            <a:off x="5202596" y="1088580"/>
            <a:ext cx="2346587" cy="322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84.userapi.com/s/v1/if2/_BnC3GZV1CaqPiTdnBfCYJHAk3g-HqSwy7-O0QIp6KbSJ-K80F77l8_j8vho1Pai-rfQ34tevWwDQihAZ1TFToi0.jpg?size=2560x1920&amp;quality=96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3" b="2633"/>
          <a:stretch/>
        </p:blipFill>
        <p:spPr bwMode="auto">
          <a:xfrm>
            <a:off x="3093942" y="4361054"/>
            <a:ext cx="2920399" cy="221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123" y="0"/>
            <a:ext cx="7406640" cy="1356360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Вариант игры №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ru-RU" dirty="0"/>
          </a:p>
        </p:txBody>
      </p:sp>
      <p:pic>
        <p:nvPicPr>
          <p:cNvPr id="4098" name="Picture 2" descr="https://sun9-4.userapi.com/s/v1/if2/jEU3jT83LthfxvlNIUwNdCk5yhWkVxVEABNE7SyXyLlAdfXmygT2f1h1ZB6SX3mG8E-FPSv7oFxo_wEjFHkpeyfg.jpg?size=1620x2160&amp;quality=9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7" y="2598006"/>
            <a:ext cx="2640331" cy="35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47.userapi.com/s/v1/if2/1h5usI2qEOYbSanZPFaXZUhrCM0jzhsmgzSEU8Lpa3klzrkx81mqVNYqq25MIpZxp0RYakMkqUA620TFZYin4lsi.jpg?size=2560x1920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2431" y="3117827"/>
            <a:ext cx="3429279" cy="257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34.userapi.com/s/v1/if2/LRblDt43oKhGZFPJdPhTWt389G3YSURkNO9MlDesVA6bcgXw-c1ziaazyvPQ6_8Mr3HVx_yaZp0G7uiXvw494A9d.jpg?size=1620x2160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58" y="1356360"/>
            <a:ext cx="2673582" cy="35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7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061" y="0"/>
            <a:ext cx="7406640" cy="1356360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Вариант игры №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ru-RU" dirty="0"/>
          </a:p>
        </p:txBody>
      </p:sp>
      <p:pic>
        <p:nvPicPr>
          <p:cNvPr id="5122" name="Picture 2" descr="https://sun9-77.userapi.com/s/v1/if2/q1FJC70nYW59_lI6ZLh12BnxdPRdBtCm62bItNdyvQVrFYkYIqBVdwyuDunrkHPO5NzxLQRfFjnHsfSaHA0Qah-k.jpg?size=2560x1920&amp;quality=9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1043" y="1406255"/>
            <a:ext cx="3078249" cy="230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80.userapi.com/s/v1/if2/P9AjQ_-oKQiWZqVvPeEw092XsjtoUkUmhJkaY9mEg1Ie6dIszz-YVN1k5g9EHBzcWhKETMf4f3NxWYnaaLxkUbSd.jpg?size=1620x2160&amp;quality=96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r="4288"/>
          <a:stretch/>
        </p:blipFill>
        <p:spPr bwMode="auto">
          <a:xfrm>
            <a:off x="5400092" y="1098572"/>
            <a:ext cx="2140647" cy="300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51.userapi.com/s/v1/if2/QWF0rDCurwUJPi0u8iMK5xxpDAth8XwJ6ovhzk1jzPzFoiQ0tFlFb5sVe51OOlQ5vyLOPPgwSPMn4jkde8b7jNXv.jpg?size=1620x2160&amp;quality=96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" b="1225"/>
          <a:stretch/>
        </p:blipFill>
        <p:spPr bwMode="auto">
          <a:xfrm rot="16200000">
            <a:off x="5296576" y="3876354"/>
            <a:ext cx="2347681" cy="312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55.userapi.com/s/v1/if2/BKMtXwn0VwTt78ZyHtzR-CIjYjHV_ApkvzsE-8PfHCVIiUv2Uad298u45zDFgUT9y1RvhxzoY8o2uWEIU9Q0E6Xw.jpg?size=1620x2160&amp;quality=9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9339" y="3875833"/>
            <a:ext cx="2341658" cy="312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1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812" y="-101600"/>
            <a:ext cx="7406640" cy="1356360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Вариант игры №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ru-RU" dirty="0"/>
          </a:p>
        </p:txBody>
      </p:sp>
      <p:pic>
        <p:nvPicPr>
          <p:cNvPr id="6146" name="Picture 2" descr="https://sun9-56.userapi.com/s/v1/if2/opXGFbzMfIc_WPBpr77GlAukN9iKPidW9NtPW_B363ZsGaD_AKqkwq-L80KTGILOxM6iq2ZW6zgkvl8UTZ-5sJBB.jpg?size=1620x2160&amp;quality=9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82" y="893002"/>
            <a:ext cx="2408324" cy="321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59439" y="1302895"/>
            <a:ext cx="3201378" cy="2401034"/>
          </a:xfrm>
          <a:prstGeom prst="rect">
            <a:avLst/>
          </a:prstGeom>
        </p:spPr>
      </p:pic>
      <p:pic>
        <p:nvPicPr>
          <p:cNvPr id="6148" name="Picture 4" descr="https://sun9-73.userapi.com/s/v1/if2/OaFxx-5pFX3ZGyiBhTrkWPg_E1XxPuQ4F8-IA-Bq17YAVxw0JWH3l8qb3kLBbTn6jsLktRS6Zl3qo3xkHdXjqY-A.jpg?size=2560x1920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062" y="4165605"/>
            <a:ext cx="3268435" cy="245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9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980" y="0"/>
            <a:ext cx="7406640" cy="1356360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Вариант игры №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ru-RU" dirty="0"/>
          </a:p>
        </p:txBody>
      </p:sp>
      <p:pic>
        <p:nvPicPr>
          <p:cNvPr id="7170" name="Picture 2" descr="https://sun9-47.userapi.com/s/v1/if2/ShGD6ryLtwtuw5-HLD7yMXoIt5XnVfMEWlEVBsb6SvKx1GF3SvTdPcqXkfW10oRwabp-wwlyo_r_Dj0lN9Gt7YSw.jpg?size=2560x1920&amp;quality=96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9"/>
          <a:stretch/>
        </p:blipFill>
        <p:spPr bwMode="auto">
          <a:xfrm>
            <a:off x="525276" y="1212273"/>
            <a:ext cx="3755026" cy="23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75.userapi.com/s/v1/if2/vAN0BTioRBa8U8ErbBWsRNpU_S8Hp7QcHssjZDHV01-RUdvdBiII0qlbxWMWt9kdB-iq4UPwHdmxiHqFZ9yBEkrI.jpg?size=2560x1920&amp;quality=96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9" b="26242"/>
          <a:stretch/>
        </p:blipFill>
        <p:spPr bwMode="auto">
          <a:xfrm>
            <a:off x="4756394" y="1212273"/>
            <a:ext cx="3996656" cy="23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52.userapi.com/s/v1/if2/Rcs02mm2kdd-8HoHpoFSbKRqECQMa-DrBjl27HbwDCOq_m6PaLqhojGv2F6xX70ELSZ5bClAZ8q88Mcx6f3b0_uG.jpg?size=2560x1920&amp;quality=96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" b="14240"/>
          <a:stretch/>
        </p:blipFill>
        <p:spPr bwMode="auto">
          <a:xfrm>
            <a:off x="525276" y="3873731"/>
            <a:ext cx="3755026" cy="22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un9-64.userapi.com/s/v1/if2/m2K44v08L9YFTEABInHDe0ADRc6lN8786M9xK7Q2LQ8NioMgw6DOy4H7M7V8r1HKP7Wn5jc30N5IXE7VeSbY3GWU.jpg?size=2560x1920&amp;quality=96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4" b="22218"/>
          <a:stretch/>
        </p:blipFill>
        <p:spPr bwMode="auto">
          <a:xfrm>
            <a:off x="4756394" y="3873731"/>
            <a:ext cx="3996656" cy="22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47</TotalTime>
  <Words>71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Corbel</vt:lpstr>
      <vt:lpstr>Базис</vt:lpstr>
      <vt:lpstr>Логопедическое Наглядно-игровое пособие «ПОТЕРЯШКА»</vt:lpstr>
      <vt:lpstr>Авторское пособие для выполнения артикуляционной гимнастики и не только, которое вызовет восторг у детей и взрослых.  </vt:lpstr>
      <vt:lpstr>Вариант игры № 1.</vt:lpstr>
      <vt:lpstr>Уровни варианта игры № 1.</vt:lpstr>
      <vt:lpstr>Вариант игры № 2.</vt:lpstr>
      <vt:lpstr>Вариант игры № 3.</vt:lpstr>
      <vt:lpstr>Вариант игры № 4.</vt:lpstr>
      <vt:lpstr>Вариант игры № 5.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Наглядно-игровое пособие «ПОТЕРЯШКА»</dc:title>
  <dc:creator>oles.sherbakova@yandex.ru</dc:creator>
  <cp:lastModifiedBy>oles.sherbakova@yandex.ru</cp:lastModifiedBy>
  <cp:revision>5</cp:revision>
  <dcterms:created xsi:type="dcterms:W3CDTF">2022-04-25T15:49:16Z</dcterms:created>
  <dcterms:modified xsi:type="dcterms:W3CDTF">2022-04-25T16:36:48Z</dcterms:modified>
</cp:coreProperties>
</file>