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3" r:id="rId3"/>
    <p:sldId id="279" r:id="rId4"/>
    <p:sldId id="280" r:id="rId5"/>
    <p:sldId id="281" r:id="rId6"/>
    <p:sldId id="282" r:id="rId7"/>
    <p:sldId id="283" r:id="rId8"/>
    <p:sldId id="294" r:id="rId9"/>
    <p:sldId id="284" r:id="rId10"/>
    <p:sldId id="285" r:id="rId11"/>
    <p:sldId id="298" r:id="rId12"/>
    <p:sldId id="266" r:id="rId13"/>
    <p:sldId id="267" r:id="rId14"/>
    <p:sldId id="263" r:id="rId15"/>
    <p:sldId id="297" r:id="rId16"/>
    <p:sldId id="268" r:id="rId17"/>
    <p:sldId id="269" r:id="rId18"/>
    <p:sldId id="270" r:id="rId19"/>
    <p:sldId id="296" r:id="rId20"/>
    <p:sldId id="271" r:id="rId21"/>
    <p:sldId id="272" r:id="rId22"/>
    <p:sldId id="286" r:id="rId23"/>
    <p:sldId id="287" r:id="rId24"/>
    <p:sldId id="288" r:id="rId25"/>
    <p:sldId id="29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10687" r="18852" b="7705"/>
          <a:stretch/>
        </p:blipFill>
        <p:spPr bwMode="auto">
          <a:xfrm>
            <a:off x="0" y="-15101"/>
            <a:ext cx="9184680" cy="68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99792" y="53732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Успехов вам, дети и взрослые!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861" y="713753"/>
            <a:ext cx="83666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Данная дидактическая игра разработана с целью речевого развития ребёнка.</a:t>
            </a:r>
          </a:p>
          <a:p>
            <a:r>
              <a:rPr lang="ru-RU" dirty="0" smtClean="0"/>
              <a:t> В ней представлен материал по темам: «Продукты питания», «Овощи», « Фрукты», «Ягоды», «Основные блюда».</a:t>
            </a:r>
          </a:p>
          <a:p>
            <a:r>
              <a:rPr lang="ru-RU" dirty="0" smtClean="0"/>
              <a:t>       Как и всякая игра, легко воспринимается детьми, а замена слов на  визуальный образ не только облегчает запоминание материала, но и развивает память, воображение, внимание, обогащает словарь, способствует становлению правильного звукопроизношения и способствует развитию связной речи.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43573" y="1268760"/>
            <a:ext cx="8421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Для </a:t>
            </a:r>
            <a:r>
              <a:rPr lang="ru-RU" dirty="0"/>
              <a:t>того чтобы у ребенка появилось желание говорить и рассказывать что-либо, надо расширять кругозор и обогащать словарный запас </a:t>
            </a:r>
            <a:r>
              <a:rPr lang="ru-RU" dirty="0" smtClean="0"/>
              <a:t>малыша.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73882" y="3501008"/>
            <a:ext cx="8160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      Весь </a:t>
            </a:r>
            <a:r>
              <a:rPr lang="ru-RU" dirty="0"/>
              <a:t>подобранный и разработанный методический материал предназначен для творческого развития ребенка. Его можно использовать для всех возрастных групп, для коллективной и индивидуальной работы</a:t>
            </a:r>
            <a:r>
              <a:rPr lang="ru-RU" dirty="0" smtClean="0"/>
              <a:t>. </a:t>
            </a:r>
          </a:p>
          <a:p>
            <a:r>
              <a:rPr lang="ru-RU" dirty="0" smtClean="0"/>
              <a:t>       Пособие адресовано логопедам, педагогам ДОУ, учителям начальных классов и родителям.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626079"/>
            <a:ext cx="3353920" cy="3896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Предисловие.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 descr="https://krot.info/uploads/posts/2020-10/1603846326_22-p-foni-s-ramkoi-dlya-teksta-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5201" y="-1151790"/>
            <a:ext cx="6813376" cy="91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l="7284" t="10254" r="6249" b="7714"/>
          <a:stretch/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s://media.leverans.ru/product_images_inactive/perm/kity-edy/a9fe6c6dbf650c17e79bec6faa3139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000" y1="28143" x2="79750" y2="34334"/>
                        <a14:foregroundMark x1="78625" y1="33396" x2="78625" y2="35460"/>
                        <a14:foregroundMark x1="75750" y1="25891" x2="77250" y2="302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58791" y="4653136"/>
            <a:ext cx="2946628" cy="16284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70129" t="10986" r="6250" b="7714"/>
          <a:stretch>
            <a:fillRect/>
          </a:stretch>
        </p:blipFill>
        <p:spPr bwMode="auto">
          <a:xfrm>
            <a:off x="6715140" y="0"/>
            <a:ext cx="24906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187624" y="1772816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t="10140" r="18756" b="7440"/>
          <a:stretch/>
        </p:blipFill>
        <p:spPr bwMode="auto">
          <a:xfrm>
            <a:off x="-1" y="0"/>
            <a:ext cx="91564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media.leverans.ru/product_images_inactive/perm/kity-edy/a9fe6c6dbf650c17e79bec6faa3139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6000" y1="28143" x2="79750" y2="34334"/>
                        <a14:foregroundMark x1="78625" y1="33396" x2="78625" y2="35460"/>
                        <a14:foregroundMark x1="75750" y1="25891" x2="77250" y2="302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72176" y="4506066"/>
            <a:ext cx="2331687" cy="12885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20072" y="2348879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Убери лишние продукты для приготовления рисовой каши.</a:t>
            </a:r>
            <a:endParaRPr lang="ru-RU" sz="1400" b="1" dirty="0"/>
          </a:p>
        </p:txBody>
      </p:sp>
      <p:sp>
        <p:nvSpPr>
          <p:cNvPr id="8" name="Овал 7"/>
          <p:cNvSpPr/>
          <p:nvPr/>
        </p:nvSpPr>
        <p:spPr>
          <a:xfrm>
            <a:off x="7740352" y="3438420"/>
            <a:ext cx="792088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633" b="66016" l="52578" r="75547">
                        <a14:foregroundMark x1="61016" y1="55957" x2="60469" y2="56934"/>
                        <a14:foregroundMark x1="64297" y1="56055" x2="64141" y2="57031"/>
                        <a14:foregroundMark x1="63672" y1="55469" x2="63906" y2="55957"/>
                        <a14:foregroundMark x1="64063" y1="55566" x2="64609" y2="55957"/>
                        <a14:foregroundMark x1="63750" y1="56836" x2="64297" y2="56348"/>
                        <a14:foregroundMark x1="64609" y1="56055" x2="64766" y2="56641"/>
                        <a14:foregroundMark x1="60938" y1="55566" x2="60469" y2="56055"/>
                        <a14:foregroundMark x1="61406" y1="55957" x2="61250" y2="56445"/>
                        <a14:foregroundMark x1="63672" y1="56152" x2="64453" y2="56738"/>
                        <a14:foregroundMark x1="64219" y1="55273" x2="64922" y2="55859"/>
                        <a14:foregroundMark x1="63828" y1="55371" x2="64609" y2="56348"/>
                        <a14:foregroundMark x1="74688" y1="60742" x2="75547" y2="61523"/>
                        <a14:foregroundMark x1="63750" y1="56348" x2="64219" y2="56738"/>
                        <a14:foregroundMark x1="63750" y1="55469" x2="64609" y2="55176"/>
                        <a14:foregroundMark x1="64922" y1="55566" x2="64844" y2="56543"/>
                        <a14:backgroundMark x1="59844" y1="61035" x2="59141" y2="61523"/>
                        <a14:backgroundMark x1="64219" y1="67383" x2="65547" y2="68262"/>
                        <a14:backgroundMark x1="65547" y1="61133" x2="66172" y2="61719"/>
                      </a14:backgroundRemoval>
                    </a14:imgEffect>
                  </a14:imgLayer>
                </a14:imgProps>
              </a:ext>
            </a:extLst>
          </a:blip>
          <a:srcRect l="52930" t="48535" r="28320" b="33887"/>
          <a:stretch>
            <a:fillRect/>
          </a:stretch>
        </p:blipFill>
        <p:spPr bwMode="auto">
          <a:xfrm rot="21189226">
            <a:off x="6964874" y="2918607"/>
            <a:ext cx="2154253" cy="16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022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/>
          <a:srcRect l="6445" t="11424" r="6250" b="6982"/>
          <a:stretch/>
        </p:blipFill>
        <p:spPr bwMode="auto">
          <a:xfrm>
            <a:off x="0" y="0"/>
            <a:ext cx="9144000" cy="693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259632" y="1772816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1698"/>
            <a:ext cx="493204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Это второе блюдо. Какие продукты  нужны бабушке,  чтобы приготовить картофельное пюре и котлеты?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7032" t="10254" r="6835" b="7714"/>
          <a:stretch>
            <a:fillRect/>
          </a:stretch>
        </p:blipFill>
        <p:spPr bwMode="auto">
          <a:xfrm>
            <a:off x="0" y="0"/>
            <a:ext cx="9144000" cy="696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259632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/>
          <a:srcRect l="6809" t="10254" r="6249" b="6982"/>
          <a:stretch/>
        </p:blipFill>
        <p:spPr bwMode="auto">
          <a:xfrm>
            <a:off x="0" y="-1"/>
            <a:ext cx="9144000" cy="688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187624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9967" r="19392" b="75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97" b="69776" l="74903" r="91309">
                        <a14:foregroundMark x1="80469" y1="59082" x2="81250" y2="60156"/>
                        <a14:foregroundMark x1="84063" y1="60547" x2="84688" y2="61328"/>
                        <a14:foregroundMark x1="87188" y1="60449" x2="87891" y2="61230"/>
                        <a14:backgroundMark x1="87422" y1="62500" x2="88906" y2="62988"/>
                        <a14:backgroundMark x1="88047" y1="61719" x2="88203" y2="58301"/>
                        <a14:backgroundMark x1="88594" y1="52930" x2="88438" y2="54785"/>
                        <a14:backgroundMark x1="87734" y1="53027" x2="89766" y2="52734"/>
                        <a14:backgroundMark x1="87344" y1="54199" x2="89453" y2="54199"/>
                        <a14:backgroundMark x1="89688" y1="55176" x2="88984" y2="55664"/>
                        <a14:backgroundMark x1="76094" y1="53613" x2="78203" y2="55957"/>
                        <a14:backgroundMark x1="78672" y1="54785" x2="78438" y2="55176"/>
                        <a14:backgroundMark x1="77422" y1="59082" x2="77734" y2="62402"/>
                        <a14:backgroundMark x1="77031" y1="59570" x2="77500" y2="62402"/>
                        <a14:backgroundMark x1="77813" y1="63672" x2="79063" y2="62500"/>
                        <a14:backgroundMark x1="77344" y1="62793" x2="77500" y2="63379"/>
                        <a14:backgroundMark x1="78516" y1="60840" x2="78359" y2="62109"/>
                        <a14:backgroundMark x1="76328" y1="58203" x2="78047" y2="57031"/>
                        <a14:backgroundMark x1="87422" y1="56543" x2="89297" y2="56738"/>
                        <a14:backgroundMark x1="77656" y1="60156" x2="77813" y2="61133"/>
                        <a14:backgroundMark x1="87578" y1="57910" x2="87891" y2="58984"/>
                        <a14:backgroundMark x1="77500" y1="63672" x2="77344" y2="61426"/>
                        <a14:backgroundMark x1="87969" y1="63379" x2="88594" y2="61230"/>
                        <a14:backgroundMark x1="76484" y1="55078" x2="76953" y2="57227"/>
                        <a14:backgroundMark x1="87969" y1="58594" x2="88359" y2="59473"/>
                        <a14:backgroundMark x1="78359" y1="61523" x2="78750" y2="62305"/>
                        <a14:backgroundMark x1="87031" y1="61621" x2="88203" y2="60840"/>
                        <a14:backgroundMark x1="87422" y1="61035" x2="87891" y2="58691"/>
                      </a14:backgroundRemoval>
                    </a14:imgEffect>
                  </a14:imgLayer>
                </a14:imgProps>
              </a:ext>
            </a:extLst>
          </a:blip>
          <a:srcRect l="72852" t="50000" r="6640" b="28027"/>
          <a:stretch>
            <a:fillRect/>
          </a:stretch>
        </p:blipFill>
        <p:spPr bwMode="auto">
          <a:xfrm>
            <a:off x="6372200" y="299695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220072" y="2348879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Убери лишние продукты для приготовления </a:t>
            </a:r>
            <a:r>
              <a:rPr lang="ru-RU" sz="1400" b="1" dirty="0"/>
              <a:t>в</a:t>
            </a:r>
            <a:r>
              <a:rPr lang="ru-RU" sz="1400" b="1" dirty="0" smtClean="0"/>
              <a:t>торого блюда.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3185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/>
          <a:srcRect l="6685" t="10991" r="6835" b="7714"/>
          <a:stretch/>
        </p:blipFill>
        <p:spPr bwMode="auto">
          <a:xfrm>
            <a:off x="0" y="0"/>
            <a:ext cx="9143999" cy="687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80470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-7379" y="0"/>
            <a:ext cx="6595603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Это салат. Какие продукты  мне нужны,  чтобы приготовить  этот салат ?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/>
          <a:srcRect l="6797" t="10986" r="6249" b="7714"/>
          <a:stretch/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187624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/>
          <a:srcRect l="6684" t="10254" r="6837" b="7714"/>
          <a:stretch/>
        </p:blipFill>
        <p:spPr bwMode="auto">
          <a:xfrm>
            <a:off x="0" y="0"/>
            <a:ext cx="9143999" cy="687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 descr="https://rskrf.ru/upload/iblock/24c/24cf5ccbb5061953849b41e8023303e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6644" y="1785926"/>
            <a:ext cx="1685167" cy="1428784"/>
          </a:xfrm>
          <a:prstGeom prst="rect">
            <a:avLst/>
          </a:prstGeom>
          <a:noFill/>
        </p:spPr>
      </p:pic>
      <p:pic>
        <p:nvPicPr>
          <p:cNvPr id="14342" name="Picture 6" descr="https://kratos-s.ru/wa-data/public/shop/products/61/93/9361/images/4896/4896.750x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3923" y="357166"/>
            <a:ext cx="1347887" cy="1143008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78521" y="1820206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2" t="9812" r="19027" b="7086"/>
          <a:stretch/>
        </p:blipFill>
        <p:spPr bwMode="auto">
          <a:xfrm>
            <a:off x="3933" y="0"/>
            <a:ext cx="9140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2348879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Убери лишние продукты для приготовления этого салата.</a:t>
            </a:r>
            <a:endParaRPr lang="ru-RU" sz="1400" b="1" dirty="0"/>
          </a:p>
        </p:txBody>
      </p:sp>
      <p:sp>
        <p:nvSpPr>
          <p:cNvPr id="4" name="Овал 3"/>
          <p:cNvSpPr/>
          <p:nvPr/>
        </p:nvSpPr>
        <p:spPr>
          <a:xfrm>
            <a:off x="7668344" y="3429000"/>
            <a:ext cx="792088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33" b="66016" l="52578" r="75547">
                        <a14:foregroundMark x1="61016" y1="55957" x2="60469" y2="56934"/>
                        <a14:foregroundMark x1="64297" y1="56055" x2="64141" y2="57031"/>
                        <a14:foregroundMark x1="63672" y1="55469" x2="63906" y2="55957"/>
                        <a14:foregroundMark x1="64063" y1="55566" x2="64609" y2="55957"/>
                        <a14:foregroundMark x1="63750" y1="56836" x2="64297" y2="56348"/>
                        <a14:foregroundMark x1="64609" y1="56055" x2="64766" y2="56641"/>
                        <a14:foregroundMark x1="60938" y1="55566" x2="60469" y2="56055"/>
                        <a14:foregroundMark x1="61406" y1="55957" x2="61250" y2="56445"/>
                        <a14:foregroundMark x1="63672" y1="56152" x2="64453" y2="56738"/>
                        <a14:foregroundMark x1="64219" y1="55273" x2="64922" y2="55859"/>
                        <a14:foregroundMark x1="63828" y1="55371" x2="64609" y2="56348"/>
                        <a14:foregroundMark x1="74688" y1="60742" x2="75547" y2="61523"/>
                        <a14:foregroundMark x1="63750" y1="56348" x2="64219" y2="56738"/>
                        <a14:foregroundMark x1="63750" y1="55469" x2="64609" y2="55176"/>
                        <a14:foregroundMark x1="64922" y1="55566" x2="64844" y2="56543"/>
                        <a14:backgroundMark x1="59844" y1="61035" x2="59141" y2="61523"/>
                        <a14:backgroundMark x1="64219" y1="67383" x2="65547" y2="68262"/>
                        <a14:backgroundMark x1="65547" y1="61133" x2="66172" y2="61719"/>
                      </a14:backgroundRemoval>
                    </a14:imgEffect>
                  </a14:imgLayer>
                </a14:imgProps>
              </a:ext>
            </a:extLst>
          </a:blip>
          <a:srcRect l="52930" t="48535" r="28320" b="33887"/>
          <a:stretch>
            <a:fillRect/>
          </a:stretch>
        </p:blipFill>
        <p:spPr bwMode="auto">
          <a:xfrm rot="21189226">
            <a:off x="6964874" y="2878109"/>
            <a:ext cx="2154253" cy="16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863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10687" r="18852" b="7705"/>
          <a:stretch/>
        </p:blipFill>
        <p:spPr bwMode="auto">
          <a:xfrm>
            <a:off x="0" y="-15101"/>
            <a:ext cx="9184680" cy="68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51"/>
            <a:ext cx="9143999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foregroundMark x1="35313" y1="43652" x2="36328" y2="43945"/>
                        <a14:foregroundMark x1="35469" y1="42188" x2="36641" y2="41504"/>
                        <a14:foregroundMark x1="36094" y1="44043" x2="35547" y2="40918"/>
                        <a14:foregroundMark x1="38047" y1="43750" x2="38203" y2="41797"/>
                        <a14:foregroundMark x1="38906" y1="43945" x2="39297" y2="41797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971600" y="2368932"/>
            <a:ext cx="2760893" cy="358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97" b="69776" l="74903" r="91309">
                        <a14:foregroundMark x1="80469" y1="59082" x2="81250" y2="60156"/>
                        <a14:foregroundMark x1="84063" y1="60547" x2="84688" y2="61328"/>
                        <a14:foregroundMark x1="87188" y1="60449" x2="87891" y2="61230"/>
                        <a14:backgroundMark x1="87422" y1="62500" x2="88906" y2="62988"/>
                        <a14:backgroundMark x1="88047" y1="61719" x2="88203" y2="58301"/>
                        <a14:backgroundMark x1="88594" y1="52930" x2="88438" y2="54785"/>
                        <a14:backgroundMark x1="87734" y1="53027" x2="89766" y2="52734"/>
                        <a14:backgroundMark x1="87344" y1="54199" x2="89453" y2="54199"/>
                        <a14:backgroundMark x1="89688" y1="55176" x2="88984" y2="55664"/>
                        <a14:backgroundMark x1="76094" y1="53613" x2="78203" y2="55957"/>
                        <a14:backgroundMark x1="78672" y1="54785" x2="78438" y2="55176"/>
                        <a14:backgroundMark x1="77422" y1="59082" x2="77734" y2="62402"/>
                        <a14:backgroundMark x1="77031" y1="59570" x2="77500" y2="62402"/>
                        <a14:backgroundMark x1="77813" y1="63672" x2="79063" y2="62500"/>
                        <a14:backgroundMark x1="77344" y1="62793" x2="77500" y2="63379"/>
                        <a14:backgroundMark x1="78516" y1="60840" x2="78359" y2="62109"/>
                        <a14:backgroundMark x1="76328" y1="58203" x2="78047" y2="57031"/>
                        <a14:backgroundMark x1="87422" y1="56543" x2="89297" y2="56738"/>
                        <a14:backgroundMark x1="77656" y1="60156" x2="77813" y2="61133"/>
                        <a14:backgroundMark x1="87578" y1="57910" x2="87891" y2="58984"/>
                        <a14:backgroundMark x1="77500" y1="63672" x2="77344" y2="61426"/>
                        <a14:backgroundMark x1="87969" y1="63379" x2="88594" y2="61230"/>
                        <a14:backgroundMark x1="76484" y1="55078" x2="76953" y2="57227"/>
                        <a14:backgroundMark x1="87969" y1="58594" x2="88359" y2="59473"/>
                        <a14:backgroundMark x1="78359" y1="61523" x2="78750" y2="62305"/>
                        <a14:backgroundMark x1="87031" y1="61621" x2="88203" y2="60840"/>
                        <a14:backgroundMark x1="87422" y1="61035" x2="87891" y2="58691"/>
                      </a14:backgroundRemoval>
                    </a14:imgEffect>
                  </a14:imgLayer>
                </a14:imgProps>
              </a:ext>
            </a:extLst>
          </a:blip>
          <a:srcRect l="72852" t="50000" r="6640" b="28027"/>
          <a:stretch>
            <a:fillRect/>
          </a:stretch>
        </p:blipFill>
        <p:spPr bwMode="auto">
          <a:xfrm>
            <a:off x="3732493" y="3983505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352046" y="1484784"/>
            <a:ext cx="4301093" cy="7462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обед к бабушке.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22" name="Picture 6" descr="https://ds02.infourok.ru/uploads/ex/0450/000484a7-ca71887a/2/img4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E1DDDA"/>
              </a:clrFrom>
              <a:clrTo>
                <a:srgbClr val="E1DD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24358" r="45473" b="56732"/>
          <a:stretch/>
        </p:blipFill>
        <p:spPr bwMode="auto">
          <a:xfrm>
            <a:off x="3654060" y="2591038"/>
            <a:ext cx="1742483" cy="5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ds02.infourok.ru/uploads/ex/0450/000484a7-ca71887a/2/img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E1DDDA"/>
              </a:clrFrom>
              <a:clrTo>
                <a:srgbClr val="E1DDD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40928" r="49490" b="37821"/>
          <a:stretch/>
        </p:blipFill>
        <p:spPr bwMode="auto">
          <a:xfrm>
            <a:off x="3664985" y="3110240"/>
            <a:ext cx="1585616" cy="62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797365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Развивающая  игра.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6126645"/>
            <a:ext cx="165618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у</a:t>
            </a:r>
            <a:r>
              <a:rPr lang="ru-RU" sz="1400" dirty="0" smtClean="0"/>
              <a:t>читель – логопед</a:t>
            </a:r>
          </a:p>
          <a:p>
            <a:r>
              <a:rPr lang="ru-RU" sz="1400" dirty="0" err="1" smtClean="0"/>
              <a:t>Шашаева</a:t>
            </a:r>
            <a:r>
              <a:rPr lang="ru-RU" sz="1400" dirty="0" smtClean="0"/>
              <a:t> Е. М.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087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/>
          <a:srcRect l="6792" t="10769" r="5834" b="8387"/>
          <a:stretch/>
        </p:blipFill>
        <p:spPr bwMode="auto">
          <a:xfrm>
            <a:off x="0" y="0"/>
            <a:ext cx="9265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187624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493204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Это компот. Что мне нужно,  чтобы сварить компот?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/>
          <a:srcRect l="6455" t="10436" r="6696" b="7579"/>
          <a:stretch/>
        </p:blipFill>
        <p:spPr bwMode="auto">
          <a:xfrm>
            <a:off x="0" y="0"/>
            <a:ext cx="9144000" cy="690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259632" y="1844824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10324" r="19195" b="6816"/>
          <a:stretch/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331640" y="191683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25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t="10945" r="18711" b="7360"/>
          <a:stretch/>
        </p:blipFill>
        <p:spPr bwMode="auto">
          <a:xfrm>
            <a:off x="-17702" y="2858"/>
            <a:ext cx="9126286" cy="685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331640" y="191683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55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10098" r="18951" b="7880"/>
          <a:stretch/>
        </p:blipFill>
        <p:spPr bwMode="auto">
          <a:xfrm>
            <a:off x="0" y="15488"/>
            <a:ext cx="9144000" cy="684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331640" y="191683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12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8" t="10286" r="18863" b="7144"/>
          <a:stretch/>
        </p:blipFill>
        <p:spPr bwMode="auto">
          <a:xfrm>
            <a:off x="1" y="1670"/>
            <a:ext cx="9146048" cy="685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97" b="69776" l="74903" r="91309">
                        <a14:foregroundMark x1="80469" y1="59082" x2="81250" y2="60156"/>
                        <a14:foregroundMark x1="84063" y1="60547" x2="84688" y2="61328"/>
                        <a14:foregroundMark x1="87188" y1="60449" x2="87891" y2="61230"/>
                        <a14:backgroundMark x1="87422" y1="62500" x2="88906" y2="62988"/>
                        <a14:backgroundMark x1="88047" y1="61719" x2="88203" y2="58301"/>
                        <a14:backgroundMark x1="88594" y1="52930" x2="88438" y2="54785"/>
                        <a14:backgroundMark x1="87734" y1="53027" x2="89766" y2="52734"/>
                        <a14:backgroundMark x1="87344" y1="54199" x2="89453" y2="54199"/>
                        <a14:backgroundMark x1="89688" y1="55176" x2="88984" y2="55664"/>
                        <a14:backgroundMark x1="76094" y1="53613" x2="78203" y2="55957"/>
                        <a14:backgroundMark x1="78672" y1="54785" x2="78438" y2="55176"/>
                        <a14:backgroundMark x1="77422" y1="59082" x2="77734" y2="62402"/>
                        <a14:backgroundMark x1="77031" y1="59570" x2="77500" y2="62402"/>
                        <a14:backgroundMark x1="77813" y1="63672" x2="79063" y2="62500"/>
                        <a14:backgroundMark x1="77344" y1="62793" x2="77500" y2="63379"/>
                        <a14:backgroundMark x1="78516" y1="60840" x2="78359" y2="62109"/>
                        <a14:backgroundMark x1="76328" y1="58203" x2="78047" y2="57031"/>
                        <a14:backgroundMark x1="87422" y1="56543" x2="89297" y2="56738"/>
                        <a14:backgroundMark x1="77656" y1="60156" x2="77813" y2="61133"/>
                        <a14:backgroundMark x1="87578" y1="57910" x2="87891" y2="58984"/>
                        <a14:backgroundMark x1="77500" y1="63672" x2="77344" y2="61426"/>
                        <a14:backgroundMark x1="87969" y1="63379" x2="88594" y2="61230"/>
                        <a14:backgroundMark x1="76484" y1="55078" x2="76953" y2="57227"/>
                        <a14:backgroundMark x1="87969" y1="58594" x2="88359" y2="59473"/>
                        <a14:backgroundMark x1="78359" y1="61523" x2="78750" y2="62305"/>
                        <a14:backgroundMark x1="87031" y1="61621" x2="88203" y2="60840"/>
                        <a14:backgroundMark x1="87422" y1="61035" x2="87891" y2="58691"/>
                      </a14:backgroundRemoval>
                    </a14:imgEffect>
                  </a14:imgLayer>
                </a14:imgProps>
              </a:ext>
            </a:extLst>
          </a:blip>
          <a:srcRect l="72852" t="50000" r="6640" b="28027"/>
          <a:stretch>
            <a:fillRect/>
          </a:stretch>
        </p:blipFill>
        <p:spPr bwMode="auto">
          <a:xfrm>
            <a:off x="6626436" y="299695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48064" y="234887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Убери лишние продукты для приготовления этого сладкого пирога.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503930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6469" t="11051" r="6199" b="70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 descr="https://media.leverans.ru/product_images_inactive/perm/kity-edy/a9fe6c6dbf650c17e79bec6faa31395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3372" y="5429264"/>
            <a:ext cx="2366370" cy="113065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78521" y="164272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97" b="69776" l="74903" r="91309">
                        <a14:foregroundMark x1="80469" y1="59082" x2="81250" y2="60156"/>
                        <a14:foregroundMark x1="84063" y1="60547" x2="84688" y2="61328"/>
                        <a14:foregroundMark x1="87188" y1="60449" x2="87891" y2="61230"/>
                        <a14:backgroundMark x1="87422" y1="62500" x2="88906" y2="62988"/>
                        <a14:backgroundMark x1="88047" y1="61719" x2="88203" y2="58301"/>
                        <a14:backgroundMark x1="88594" y1="52930" x2="88438" y2="54785"/>
                        <a14:backgroundMark x1="87734" y1="53027" x2="89766" y2="52734"/>
                        <a14:backgroundMark x1="87344" y1="54199" x2="89453" y2="54199"/>
                        <a14:backgroundMark x1="89688" y1="55176" x2="88984" y2="55664"/>
                        <a14:backgroundMark x1="76094" y1="53613" x2="78203" y2="55957"/>
                        <a14:backgroundMark x1="78672" y1="54785" x2="78438" y2="55176"/>
                        <a14:backgroundMark x1="77422" y1="59082" x2="77734" y2="62402"/>
                        <a14:backgroundMark x1="77031" y1="59570" x2="77500" y2="62402"/>
                        <a14:backgroundMark x1="77813" y1="63672" x2="79063" y2="62500"/>
                        <a14:backgroundMark x1="77344" y1="62793" x2="77500" y2="63379"/>
                        <a14:backgroundMark x1="78516" y1="60840" x2="78359" y2="62109"/>
                        <a14:backgroundMark x1="76328" y1="58203" x2="78047" y2="57031"/>
                        <a14:backgroundMark x1="87422" y1="56543" x2="89297" y2="56738"/>
                        <a14:backgroundMark x1="77656" y1="60156" x2="77813" y2="61133"/>
                        <a14:backgroundMark x1="87578" y1="57910" x2="87891" y2="58984"/>
                        <a14:backgroundMark x1="77500" y1="63672" x2="77344" y2="61426"/>
                        <a14:backgroundMark x1="87969" y1="63379" x2="88594" y2="61230"/>
                        <a14:backgroundMark x1="76484" y1="55078" x2="76953" y2="57227"/>
                        <a14:backgroundMark x1="87969" y1="58594" x2="88359" y2="59473"/>
                        <a14:backgroundMark x1="78359" y1="61523" x2="78750" y2="62305"/>
                        <a14:backgroundMark x1="87031" y1="61621" x2="88203" y2="60840"/>
                        <a14:backgroundMark x1="87422" y1="61035" x2="87891" y2="58691"/>
                      </a14:backgroundRemoval>
                    </a14:imgEffect>
                  </a14:imgLayer>
                </a14:imgProps>
              </a:ext>
            </a:extLst>
          </a:blip>
          <a:srcRect l="72852" t="50000" r="6640" b="28027"/>
          <a:stretch>
            <a:fillRect/>
          </a:stretch>
        </p:blipFill>
        <p:spPr bwMode="auto">
          <a:xfrm>
            <a:off x="6012160" y="2930724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41" b="82407" l="47344" r="613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29" t="70054" r="38659" b="17650"/>
          <a:stretch/>
        </p:blipFill>
        <p:spPr bwMode="auto">
          <a:xfrm>
            <a:off x="2790594" y="5961457"/>
            <a:ext cx="1422914" cy="87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0882"/>
            <a:ext cx="9144000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Маша и Толя после школы отправились на обед к бабушке. Что приготовила бабушка на обед?</a:t>
            </a:r>
            <a:endParaRPr lang="ru-RU" sz="1600" b="1" dirty="0"/>
          </a:p>
        </p:txBody>
      </p:sp>
      <p:sp>
        <p:nvSpPr>
          <p:cNvPr id="3" name="Овал 2"/>
          <p:cNvSpPr/>
          <p:nvPr/>
        </p:nvSpPr>
        <p:spPr>
          <a:xfrm>
            <a:off x="4860032" y="3677591"/>
            <a:ext cx="773121" cy="46630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33" b="66016" l="52656" r="71641">
                        <a14:foregroundMark x1="61016" y1="55957" x2="60469" y2="56934"/>
                        <a14:foregroundMark x1="64297" y1="56055" x2="64141" y2="57031"/>
                        <a14:foregroundMark x1="63672" y1="55469" x2="63906" y2="55957"/>
                        <a14:foregroundMark x1="64063" y1="55566" x2="64609" y2="55957"/>
                      </a14:backgroundRemoval>
                    </a14:imgEffect>
                  </a14:imgLayer>
                </a14:imgProps>
              </a:ext>
            </a:extLst>
          </a:blip>
          <a:srcRect l="52930" t="48535" r="28320" b="33887"/>
          <a:stretch>
            <a:fillRect/>
          </a:stretch>
        </p:blipFill>
        <p:spPr bwMode="auto">
          <a:xfrm rot="21189226">
            <a:off x="4169463" y="3194449"/>
            <a:ext cx="2154253" cy="16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l="6773" t="10605" r="6248" b="7715"/>
          <a:stretch/>
        </p:blipFill>
        <p:spPr bwMode="auto">
          <a:xfrm>
            <a:off x="0" y="0"/>
            <a:ext cx="9143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69789" t="10986" r="6249" b="7714"/>
          <a:stretch>
            <a:fillRect/>
          </a:stretch>
        </p:blipFill>
        <p:spPr bwMode="auto">
          <a:xfrm>
            <a:off x="6643702" y="0"/>
            <a:ext cx="25002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68" t="31316" r="49226" b="56101"/>
          <a:stretch>
            <a:fillRect/>
          </a:stretch>
        </p:blipFill>
        <p:spPr bwMode="auto">
          <a:xfrm>
            <a:off x="3786182" y="5072074"/>
            <a:ext cx="22860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259632" y="1741047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3596" y="-21031"/>
            <a:ext cx="6228184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Это борщ. Какие продукты  нужны бабушке,  чтобы сварить борщ?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l="7561" t="10254" r="6249" b="771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68" t="31316" r="49226" b="56101"/>
          <a:stretch>
            <a:fillRect/>
          </a:stretch>
        </p:blipFill>
        <p:spPr bwMode="auto">
          <a:xfrm>
            <a:off x="3786182" y="5072074"/>
            <a:ext cx="22860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69453" t="10986" r="6249" b="7714"/>
          <a:stretch>
            <a:fillRect/>
          </a:stretch>
        </p:blipFill>
        <p:spPr bwMode="auto">
          <a:xfrm>
            <a:off x="6581918" y="0"/>
            <a:ext cx="25620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78521" y="164272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5859" t="10254" r="6249" b="7714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68" t="31316" r="49226" b="56101"/>
          <a:stretch>
            <a:fillRect/>
          </a:stretch>
        </p:blipFill>
        <p:spPr bwMode="auto">
          <a:xfrm>
            <a:off x="3786182" y="5072074"/>
            <a:ext cx="22860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 l="70313" t="10449" r="6054" b="7519"/>
          <a:stretch>
            <a:fillRect/>
          </a:stretch>
        </p:blipFill>
        <p:spPr bwMode="auto">
          <a:xfrm>
            <a:off x="6715140" y="0"/>
            <a:ext cx="24696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252802" y="1772816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5859" t="10254" r="6249" b="7714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668" t="31316" r="49226" b="56101"/>
          <a:stretch>
            <a:fillRect/>
          </a:stretch>
        </p:blipFill>
        <p:spPr bwMode="auto">
          <a:xfrm>
            <a:off x="3786182" y="5072074"/>
            <a:ext cx="2286016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70129" t="10986" r="6250" b="7714"/>
          <a:stretch>
            <a:fillRect/>
          </a:stretch>
        </p:blipFill>
        <p:spPr bwMode="auto">
          <a:xfrm>
            <a:off x="6653356" y="0"/>
            <a:ext cx="24906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78521" y="164272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 t="11250" r="18834" b="7145"/>
          <a:stretch/>
        </p:blipFill>
        <p:spPr bwMode="auto">
          <a:xfrm>
            <a:off x="-1" y="0"/>
            <a:ext cx="9154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2348879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Убери лишние продукты для приготовления борща.</a:t>
            </a:r>
            <a:endParaRPr lang="ru-RU" sz="1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197" b="69776" l="74903" r="91309">
                        <a14:foregroundMark x1="80469" y1="59082" x2="81250" y2="60156"/>
                        <a14:foregroundMark x1="84063" y1="60547" x2="84688" y2="61328"/>
                        <a14:foregroundMark x1="87188" y1="60449" x2="87891" y2="61230"/>
                        <a14:backgroundMark x1="87422" y1="62500" x2="88906" y2="62988"/>
                        <a14:backgroundMark x1="88047" y1="61719" x2="88203" y2="58301"/>
                        <a14:backgroundMark x1="88594" y1="52930" x2="88438" y2="54785"/>
                        <a14:backgroundMark x1="87734" y1="53027" x2="89766" y2="52734"/>
                        <a14:backgroundMark x1="87344" y1="54199" x2="89453" y2="54199"/>
                        <a14:backgroundMark x1="89688" y1="55176" x2="88984" y2="55664"/>
                        <a14:backgroundMark x1="76094" y1="53613" x2="78203" y2="55957"/>
                        <a14:backgroundMark x1="78672" y1="54785" x2="78438" y2="55176"/>
                        <a14:backgroundMark x1="77422" y1="59082" x2="77734" y2="62402"/>
                        <a14:backgroundMark x1="77031" y1="59570" x2="77500" y2="62402"/>
                        <a14:backgroundMark x1="77813" y1="63672" x2="79063" y2="62500"/>
                        <a14:backgroundMark x1="77344" y1="62793" x2="77500" y2="63379"/>
                        <a14:backgroundMark x1="78516" y1="60840" x2="78359" y2="62109"/>
                        <a14:backgroundMark x1="76328" y1="58203" x2="78047" y2="57031"/>
                        <a14:backgroundMark x1="87422" y1="56543" x2="89297" y2="56738"/>
                        <a14:backgroundMark x1="77656" y1="60156" x2="77813" y2="61133"/>
                        <a14:backgroundMark x1="87578" y1="57910" x2="87891" y2="58984"/>
                        <a14:backgroundMark x1="77500" y1="63672" x2="77344" y2="61426"/>
                        <a14:backgroundMark x1="87969" y1="63379" x2="88594" y2="61230"/>
                        <a14:backgroundMark x1="76484" y1="55078" x2="76953" y2="57227"/>
                        <a14:backgroundMark x1="87969" y1="58594" x2="88359" y2="59473"/>
                        <a14:backgroundMark x1="78359" y1="61523" x2="78750" y2="62305"/>
                        <a14:backgroundMark x1="87031" y1="61621" x2="88203" y2="60840"/>
                        <a14:backgroundMark x1="87422" y1="61035" x2="87891" y2="58691"/>
                      </a14:backgroundRemoval>
                    </a14:imgEffect>
                  </a14:imgLayer>
                </a14:imgProps>
              </a:ext>
            </a:extLst>
          </a:blip>
          <a:srcRect l="72852" t="50000" r="6640" b="28027"/>
          <a:stretch>
            <a:fillRect/>
          </a:stretch>
        </p:blipFill>
        <p:spPr bwMode="auto">
          <a:xfrm>
            <a:off x="6626436" y="2996952"/>
            <a:ext cx="250033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28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/>
          <a:srcRect l="7561" t="10514" r="6249" b="7714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69974" t="10254" r="6835" b="7714"/>
          <a:stretch>
            <a:fillRect/>
          </a:stretch>
        </p:blipFill>
        <p:spPr bwMode="auto">
          <a:xfrm>
            <a:off x="6715140" y="0"/>
            <a:ext cx="2428860" cy="687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88" b="66797" l="26016" r="46719">
                        <a14:foregroundMark x1="35391" y1="41504" x2="35156" y2="43652"/>
                        <a14:foregroundMark x1="38594" y1="41602" x2="38203" y2="43359"/>
                        <a14:foregroundMark x1="38984" y1="41797" x2="39531" y2="42773"/>
                        <a14:foregroundMark x1="38281" y1="43359" x2="39063" y2="43359"/>
                        <a14:foregroundMark x1="35313" y1="43945" x2="36328" y2="43945"/>
                        <a14:foregroundMark x1="36172" y1="41602" x2="35391" y2="41797"/>
                        <a14:foregroundMark x1="38359" y1="41797" x2="38672" y2="41699"/>
                        <a14:foregroundMark x1="37969" y1="42871" x2="38203" y2="43945"/>
                        <a14:foregroundMark x1="33984" y1="50391" x2="35313" y2="59766"/>
                        <a14:foregroundMark x1="39766" y1="51172" x2="39688" y2="59570"/>
                        <a14:foregroundMark x1="35703" y1="55273" x2="37813" y2="59863"/>
                        <a14:foregroundMark x1="34375" y1="50586" x2="35313" y2="53418"/>
                        <a14:foregroundMark x1="39375" y1="51270" x2="38125" y2="59570"/>
                        <a14:backgroundMark x1="41953" y1="65820" x2="43672" y2="66113"/>
                        <a14:backgroundMark x1="42266" y1="65137" x2="42109" y2="66309"/>
                      </a14:backgroundRemoval>
                    </a14:imgEffect>
                  </a14:imgLayer>
                </a14:imgProps>
              </a:ext>
            </a:extLst>
          </a:blip>
          <a:srcRect l="25195" t="30029" r="52040" b="32983"/>
          <a:stretch/>
        </p:blipFill>
        <p:spPr bwMode="auto">
          <a:xfrm>
            <a:off x="1078521" y="1642722"/>
            <a:ext cx="2913126" cy="378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0"/>
            <a:ext cx="716428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Это рисовая каша. Какие продукты мне нужны, чтобы сварить рисовую кашу? </a:t>
            </a:r>
            <a:endParaRPr lang="ru-RU" sz="1600" b="1" dirty="0"/>
          </a:p>
        </p:txBody>
      </p:sp>
      <p:pic>
        <p:nvPicPr>
          <p:cNvPr id="12" name="Picture 6" descr="https://media.leverans.ru/product_images_inactive/perm/kity-edy/a9fe6c6dbf650c17e79bec6faa31395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6000" y1="28143" x2="79750" y2="34334"/>
                        <a14:foregroundMark x1="78625" y1="33396" x2="78625" y2="35460"/>
                        <a14:foregroundMark x1="75750" y1="25891" x2="77250" y2="302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58791" y="4653136"/>
            <a:ext cx="2946628" cy="162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292</Words>
  <Application>Microsoft Office PowerPoint</Application>
  <PresentationFormat>Экран (4:3)</PresentationFormat>
  <Paragraphs>30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Home</cp:lastModifiedBy>
  <cp:revision>47</cp:revision>
  <dcterms:created xsi:type="dcterms:W3CDTF">2022-01-26T08:47:53Z</dcterms:created>
  <dcterms:modified xsi:type="dcterms:W3CDTF">2022-03-15T07:12:40Z</dcterms:modified>
</cp:coreProperties>
</file>