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76" r:id="rId6"/>
    <p:sldId id="262" r:id="rId7"/>
    <p:sldId id="263" r:id="rId8"/>
    <p:sldId id="265" r:id="rId9"/>
    <p:sldId id="27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5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4" autoAdjust="0"/>
    <p:restoredTop sz="94618" autoAdjust="0"/>
  </p:normalViewPr>
  <p:slideViewPr>
    <p:cSldViewPr>
      <p:cViewPr varScale="1">
        <p:scale>
          <a:sx n="69" d="100"/>
          <a:sy n="69" d="100"/>
        </p:scale>
        <p:origin x="-14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25B3B-58A2-4E4E-B1B3-D54D7162F48C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8BD667-71F7-40F2-B6FB-2EAFA0F417DB}">
      <dgm:prSet custT="1"/>
      <dgm:spPr/>
      <dgm:t>
        <a:bodyPr/>
        <a:lstStyle/>
        <a:p>
          <a:r>
            <a:rPr lang="ru-RU" sz="2400" dirty="0" smtClean="0">
              <a:latin typeface="Constantia" pitchFamily="18" charset="0"/>
              <a:cs typeface="Times New Roman" pitchFamily="18" charset="0"/>
            </a:rPr>
            <a:t>Формирование активной позиции родителей</a:t>
          </a:r>
          <a:endParaRPr lang="ru-RU" sz="2400" dirty="0">
            <a:latin typeface="Constantia" pitchFamily="18" charset="0"/>
            <a:cs typeface="Times New Roman" pitchFamily="18" charset="0"/>
          </a:endParaRPr>
        </a:p>
      </dgm:t>
    </dgm:pt>
    <dgm:pt modelId="{7B66256F-AA97-45D6-A1F8-085C13B8BCF6}" type="parTrans" cxnId="{F67C3693-F737-4FE2-A8EF-45D5804018EC}">
      <dgm:prSet/>
      <dgm:spPr/>
      <dgm:t>
        <a:bodyPr/>
        <a:lstStyle/>
        <a:p>
          <a:endParaRPr lang="ru-RU"/>
        </a:p>
      </dgm:t>
    </dgm:pt>
    <dgm:pt modelId="{E53505A7-D40F-475A-A556-03D50C0F9CCA}" type="sibTrans" cxnId="{F67C3693-F737-4FE2-A8EF-45D5804018EC}">
      <dgm:prSet/>
      <dgm:spPr/>
      <dgm:t>
        <a:bodyPr/>
        <a:lstStyle/>
        <a:p>
          <a:endParaRPr lang="ru-RU"/>
        </a:p>
      </dgm:t>
    </dgm:pt>
    <dgm:pt modelId="{0A741ECD-0B33-422A-83D8-B2CE012825D3}">
      <dgm:prSet custT="1"/>
      <dgm:spPr/>
      <dgm:t>
        <a:bodyPr/>
        <a:lstStyle/>
        <a:p>
          <a:r>
            <a:rPr lang="ru-RU" sz="2400" dirty="0" smtClean="0">
              <a:latin typeface="Constantia" pitchFamily="18" charset="0"/>
              <a:cs typeface="Times New Roman" pitchFamily="18" charset="0"/>
            </a:rPr>
            <a:t>Привлечение их внимания к процессу коррекционно-воспитательной работы с детьми с речевыми нарушениями</a:t>
          </a:r>
          <a:endParaRPr lang="ru-RU" sz="2400" dirty="0">
            <a:latin typeface="Constantia" pitchFamily="18" charset="0"/>
            <a:cs typeface="Times New Roman" pitchFamily="18" charset="0"/>
          </a:endParaRPr>
        </a:p>
      </dgm:t>
    </dgm:pt>
    <dgm:pt modelId="{F4371E84-55E4-4641-A0D0-61BD865FA9B2}" type="parTrans" cxnId="{DCEDEE96-BEF8-4941-B72B-38D187345818}">
      <dgm:prSet/>
      <dgm:spPr/>
      <dgm:t>
        <a:bodyPr/>
        <a:lstStyle/>
        <a:p>
          <a:endParaRPr lang="ru-RU"/>
        </a:p>
      </dgm:t>
    </dgm:pt>
    <dgm:pt modelId="{E7A91598-CDB6-473F-997D-6F00CCCB63E5}" type="sibTrans" cxnId="{DCEDEE96-BEF8-4941-B72B-38D187345818}">
      <dgm:prSet/>
      <dgm:spPr/>
      <dgm:t>
        <a:bodyPr/>
        <a:lstStyle/>
        <a:p>
          <a:endParaRPr lang="ru-RU"/>
        </a:p>
      </dgm:t>
    </dgm:pt>
    <dgm:pt modelId="{167AA986-7433-4FBC-A175-AE9C9E722BFF}">
      <dgm:prSet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Определение и разработка вариативных форм и методов работы с родителями; технологии эффективного взаимодействия логопеда и родителей, способствующей повышению качества коррекционно-логопедической работы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160059A-DF9E-4E85-906F-338821B83E56}" type="parTrans" cxnId="{35F6506C-E78C-490D-8A78-557843094CDC}">
      <dgm:prSet/>
      <dgm:spPr/>
      <dgm:t>
        <a:bodyPr/>
        <a:lstStyle/>
        <a:p>
          <a:endParaRPr lang="ru-RU"/>
        </a:p>
      </dgm:t>
    </dgm:pt>
    <dgm:pt modelId="{22B281F0-6F3D-41E7-A259-EE7634CE500D}" type="sibTrans" cxnId="{35F6506C-E78C-490D-8A78-557843094CDC}">
      <dgm:prSet/>
      <dgm:spPr/>
      <dgm:t>
        <a:bodyPr/>
        <a:lstStyle/>
        <a:p>
          <a:endParaRPr lang="ru-RU"/>
        </a:p>
      </dgm:t>
    </dgm:pt>
    <dgm:pt modelId="{DFE67D34-007A-4BF2-9703-E61033DBFECA}" type="pres">
      <dgm:prSet presAssocID="{CE725B3B-58A2-4E4E-B1B3-D54D7162F4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89CAA-13B9-4A07-9CB1-BBC3EC6E158C}" type="pres">
      <dgm:prSet presAssocID="{068BD667-71F7-40F2-B6FB-2EAFA0F417DB}" presName="parentText" presStyleLbl="node1" presStyleIdx="0" presStyleCnt="3" custScaleY="38982" custLinFactY="-33052" custLinFactNeighborX="-92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854AAD-C9A0-4F1E-9E5B-81B1C1373E11}" type="pres">
      <dgm:prSet presAssocID="{E53505A7-D40F-475A-A556-03D50C0F9CCA}" presName="spacer" presStyleCnt="0"/>
      <dgm:spPr/>
      <dgm:t>
        <a:bodyPr/>
        <a:lstStyle/>
        <a:p>
          <a:endParaRPr lang="ru-RU"/>
        </a:p>
      </dgm:t>
    </dgm:pt>
    <dgm:pt modelId="{1B283E3E-C662-4416-B71E-F228EC92DC93}" type="pres">
      <dgm:prSet presAssocID="{0A741ECD-0B33-422A-83D8-B2CE012825D3}" presName="parentText" presStyleLbl="node1" presStyleIdx="1" presStyleCnt="3" custScaleY="70972" custLinFactY="-299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00485-79E2-426C-BF90-BA972BFF2F02}" type="pres">
      <dgm:prSet presAssocID="{E7A91598-CDB6-473F-997D-6F00CCCB63E5}" presName="spacer" presStyleCnt="0"/>
      <dgm:spPr/>
      <dgm:t>
        <a:bodyPr/>
        <a:lstStyle/>
        <a:p>
          <a:endParaRPr lang="ru-RU"/>
        </a:p>
      </dgm:t>
    </dgm:pt>
    <dgm:pt modelId="{C472582D-BB91-4BEE-BAFA-37B4FE2EDA5C}" type="pres">
      <dgm:prSet presAssocID="{167AA986-7433-4FBC-A175-AE9C9E722BF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69DBC4-5DEC-4F2D-B920-78391805C786}" type="presOf" srcId="{CE725B3B-58A2-4E4E-B1B3-D54D7162F48C}" destId="{DFE67D34-007A-4BF2-9703-E61033DBFECA}" srcOrd="0" destOrd="0" presId="urn:microsoft.com/office/officeart/2005/8/layout/vList2"/>
    <dgm:cxn modelId="{BDD109DD-5EB2-4B26-90CC-8798D74E4F5D}" type="presOf" srcId="{167AA986-7433-4FBC-A175-AE9C9E722BFF}" destId="{C472582D-BB91-4BEE-BAFA-37B4FE2EDA5C}" srcOrd="0" destOrd="0" presId="urn:microsoft.com/office/officeart/2005/8/layout/vList2"/>
    <dgm:cxn modelId="{C21107EC-DE66-4A6B-BA7C-4BB29CACCBAF}" type="presOf" srcId="{0A741ECD-0B33-422A-83D8-B2CE012825D3}" destId="{1B283E3E-C662-4416-B71E-F228EC92DC93}" srcOrd="0" destOrd="0" presId="urn:microsoft.com/office/officeart/2005/8/layout/vList2"/>
    <dgm:cxn modelId="{DCEDEE96-BEF8-4941-B72B-38D187345818}" srcId="{CE725B3B-58A2-4E4E-B1B3-D54D7162F48C}" destId="{0A741ECD-0B33-422A-83D8-B2CE012825D3}" srcOrd="1" destOrd="0" parTransId="{F4371E84-55E4-4641-A0D0-61BD865FA9B2}" sibTransId="{E7A91598-CDB6-473F-997D-6F00CCCB63E5}"/>
    <dgm:cxn modelId="{35F6506C-E78C-490D-8A78-557843094CDC}" srcId="{CE725B3B-58A2-4E4E-B1B3-D54D7162F48C}" destId="{167AA986-7433-4FBC-A175-AE9C9E722BFF}" srcOrd="2" destOrd="0" parTransId="{D160059A-DF9E-4E85-906F-338821B83E56}" sibTransId="{22B281F0-6F3D-41E7-A259-EE7634CE500D}"/>
    <dgm:cxn modelId="{D41A1E99-5837-428C-B0C2-9ACC4FC5451F}" type="presOf" srcId="{068BD667-71F7-40F2-B6FB-2EAFA0F417DB}" destId="{7B889CAA-13B9-4A07-9CB1-BBC3EC6E158C}" srcOrd="0" destOrd="0" presId="urn:microsoft.com/office/officeart/2005/8/layout/vList2"/>
    <dgm:cxn modelId="{F67C3693-F737-4FE2-A8EF-45D5804018EC}" srcId="{CE725B3B-58A2-4E4E-B1B3-D54D7162F48C}" destId="{068BD667-71F7-40F2-B6FB-2EAFA0F417DB}" srcOrd="0" destOrd="0" parTransId="{7B66256F-AA97-45D6-A1F8-085C13B8BCF6}" sibTransId="{E53505A7-D40F-475A-A556-03D50C0F9CCA}"/>
    <dgm:cxn modelId="{69F8BF51-0F5F-4C81-9696-5F17AD1FC22B}" type="presParOf" srcId="{DFE67D34-007A-4BF2-9703-E61033DBFECA}" destId="{7B889CAA-13B9-4A07-9CB1-BBC3EC6E158C}" srcOrd="0" destOrd="0" presId="urn:microsoft.com/office/officeart/2005/8/layout/vList2"/>
    <dgm:cxn modelId="{AC9A8595-5E09-4CC3-A473-46958422E8A5}" type="presParOf" srcId="{DFE67D34-007A-4BF2-9703-E61033DBFECA}" destId="{D9854AAD-C9A0-4F1E-9E5B-81B1C1373E11}" srcOrd="1" destOrd="0" presId="urn:microsoft.com/office/officeart/2005/8/layout/vList2"/>
    <dgm:cxn modelId="{AB2F3E79-11F3-4D91-9BEF-27570C427911}" type="presParOf" srcId="{DFE67D34-007A-4BF2-9703-E61033DBFECA}" destId="{1B283E3E-C662-4416-B71E-F228EC92DC93}" srcOrd="2" destOrd="0" presId="urn:microsoft.com/office/officeart/2005/8/layout/vList2"/>
    <dgm:cxn modelId="{787A6B49-5D29-4BEA-B59F-EF0E978B3A3F}" type="presParOf" srcId="{DFE67D34-007A-4BF2-9703-E61033DBFECA}" destId="{04A00485-79E2-426C-BF90-BA972BFF2F02}" srcOrd="3" destOrd="0" presId="urn:microsoft.com/office/officeart/2005/8/layout/vList2"/>
    <dgm:cxn modelId="{BD7DDC82-83AA-4A71-941B-98B7213E9533}" type="presParOf" srcId="{DFE67D34-007A-4BF2-9703-E61033DBFECA}" destId="{C472582D-BB91-4BEE-BAFA-37B4FE2EDA5C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73851-3C7E-4A74-8AC7-53A5A1D1D4C7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3720E7-2937-47DF-95E4-414D4B601FB9}">
      <dgm:prSet custT="1"/>
      <dgm:spPr/>
      <dgm:t>
        <a:bodyPr/>
        <a:lstStyle/>
        <a:p>
          <a:r>
            <a:rPr lang="ru-RU" sz="2400" dirty="0" smtClean="0">
              <a:latin typeface="Constantia" pitchFamily="18" charset="0"/>
              <a:cs typeface="Times New Roman" pitchFamily="18" charset="0"/>
            </a:rPr>
            <a:t>систематизировать содержание, формы и методы работы с родителями</a:t>
          </a:r>
        </a:p>
      </dgm:t>
    </dgm:pt>
    <dgm:pt modelId="{47A1700C-1F83-4FC4-ACEB-0D2A9BEFFF6C}" type="parTrans" cxnId="{50D634DF-4F84-4E7C-8046-06AA8241705C}">
      <dgm:prSet/>
      <dgm:spPr/>
      <dgm:t>
        <a:bodyPr/>
        <a:lstStyle/>
        <a:p>
          <a:endParaRPr lang="ru-RU"/>
        </a:p>
      </dgm:t>
    </dgm:pt>
    <dgm:pt modelId="{34A5C833-8D18-4BEB-A7F0-F1A44AC1CB06}" type="sibTrans" cxnId="{50D634DF-4F84-4E7C-8046-06AA8241705C}">
      <dgm:prSet/>
      <dgm:spPr/>
      <dgm:t>
        <a:bodyPr/>
        <a:lstStyle/>
        <a:p>
          <a:endParaRPr lang="ru-RU"/>
        </a:p>
      </dgm:t>
    </dgm:pt>
    <dgm:pt modelId="{5FBCD94F-77C8-441C-BEDB-C20C4CAF9697}">
      <dgm:prSet custT="1"/>
      <dgm:spPr/>
      <dgm:t>
        <a:bodyPr/>
        <a:lstStyle/>
        <a:p>
          <a:r>
            <a:rPr lang="ru-RU" sz="2400" dirty="0" smtClean="0">
              <a:latin typeface="Constantia" pitchFamily="18" charset="0"/>
              <a:cs typeface="Times New Roman" pitchFamily="18" charset="0"/>
            </a:rPr>
            <a:t>разработать и обучить родителей практическим коррекционным приемам работы в семье</a:t>
          </a:r>
        </a:p>
      </dgm:t>
    </dgm:pt>
    <dgm:pt modelId="{4D870B8B-0B2C-46E4-A904-D40EF03F8A6D}" type="parTrans" cxnId="{49096E25-E917-4C1F-A92D-865AFB3F8DB6}">
      <dgm:prSet/>
      <dgm:spPr/>
      <dgm:t>
        <a:bodyPr/>
        <a:lstStyle/>
        <a:p>
          <a:endParaRPr lang="ru-RU"/>
        </a:p>
      </dgm:t>
    </dgm:pt>
    <dgm:pt modelId="{C8B0E897-A7CC-441D-9487-405D2E3D5430}" type="sibTrans" cxnId="{49096E25-E917-4C1F-A92D-865AFB3F8DB6}">
      <dgm:prSet/>
      <dgm:spPr/>
      <dgm:t>
        <a:bodyPr/>
        <a:lstStyle/>
        <a:p>
          <a:endParaRPr lang="ru-RU"/>
        </a:p>
      </dgm:t>
    </dgm:pt>
    <dgm:pt modelId="{C9B12E38-D37B-476A-8F12-F5599A98403A}">
      <dgm:prSet custT="1"/>
      <dgm:spPr/>
      <dgm:t>
        <a:bodyPr/>
        <a:lstStyle/>
        <a:p>
          <a:r>
            <a:rPr lang="ru-RU" sz="2400" dirty="0" smtClean="0">
              <a:latin typeface="Constantia" pitchFamily="18" charset="0"/>
              <a:cs typeface="Times New Roman" pitchFamily="18" charset="0"/>
            </a:rPr>
            <a:t>установить партнерские отношения с семьей каждого воспитанника, создать атмосферу общности интересов и эмоциональной взаимоподдержки</a:t>
          </a:r>
        </a:p>
      </dgm:t>
    </dgm:pt>
    <dgm:pt modelId="{D21F6B3F-1204-4FE8-985C-0AA32AF09414}" type="parTrans" cxnId="{1AB58273-7F93-45F8-8192-CD86AB4699FC}">
      <dgm:prSet/>
      <dgm:spPr/>
      <dgm:t>
        <a:bodyPr/>
        <a:lstStyle/>
        <a:p>
          <a:endParaRPr lang="ru-RU"/>
        </a:p>
      </dgm:t>
    </dgm:pt>
    <dgm:pt modelId="{772490D3-7E9B-473E-8AB5-A1FFBDBD5562}" type="sibTrans" cxnId="{1AB58273-7F93-45F8-8192-CD86AB4699FC}">
      <dgm:prSet/>
      <dgm:spPr/>
      <dgm:t>
        <a:bodyPr/>
        <a:lstStyle/>
        <a:p>
          <a:endParaRPr lang="ru-RU"/>
        </a:p>
      </dgm:t>
    </dgm:pt>
    <dgm:pt modelId="{8E8E993C-F38B-430C-9A80-33E2287E8CB3}" type="pres">
      <dgm:prSet presAssocID="{62673851-3C7E-4A74-8AC7-53A5A1D1D4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007C4DF-7767-46D9-A4C2-CAF5C93D99F4}" type="pres">
      <dgm:prSet presAssocID="{DB3720E7-2937-47DF-95E4-414D4B601FB9}" presName="parentText" presStyleLbl="node1" presStyleIdx="0" presStyleCnt="3" custLinFactNeighborY="528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7FD96-520C-4061-AE3B-2892EEFAFA64}" type="pres">
      <dgm:prSet presAssocID="{34A5C833-8D18-4BEB-A7F0-F1A44AC1CB06}" presName="spacer" presStyleCnt="0"/>
      <dgm:spPr/>
    </dgm:pt>
    <dgm:pt modelId="{682EC3C1-2FD1-4BB7-BD96-2E1834F456A2}" type="pres">
      <dgm:prSet presAssocID="{5FBCD94F-77C8-441C-BEDB-C20C4CAF9697}" presName="parentText" presStyleLbl="node1" presStyleIdx="1" presStyleCnt="3" custLinFactNeighborY="262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CB3EBE-B221-4F14-9FDA-7DE5E1B45C68}" type="pres">
      <dgm:prSet presAssocID="{C8B0E897-A7CC-441D-9487-405D2E3D5430}" presName="spacer" presStyleCnt="0"/>
      <dgm:spPr/>
    </dgm:pt>
    <dgm:pt modelId="{FE2EA7F2-2664-408C-9F6A-57E452514261}" type="pres">
      <dgm:prSet presAssocID="{C9B12E38-D37B-476A-8F12-F5599A98403A}" presName="parentText" presStyleLbl="node1" presStyleIdx="2" presStyleCnt="3" custScaleY="1013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A4A86-BD8D-47AE-B20F-A382B5E374D9}" type="presOf" srcId="{62673851-3C7E-4A74-8AC7-53A5A1D1D4C7}" destId="{8E8E993C-F38B-430C-9A80-33E2287E8CB3}" srcOrd="0" destOrd="0" presId="urn:microsoft.com/office/officeart/2005/8/layout/vList2"/>
    <dgm:cxn modelId="{50D634DF-4F84-4E7C-8046-06AA8241705C}" srcId="{62673851-3C7E-4A74-8AC7-53A5A1D1D4C7}" destId="{DB3720E7-2937-47DF-95E4-414D4B601FB9}" srcOrd="0" destOrd="0" parTransId="{47A1700C-1F83-4FC4-ACEB-0D2A9BEFFF6C}" sibTransId="{34A5C833-8D18-4BEB-A7F0-F1A44AC1CB06}"/>
    <dgm:cxn modelId="{44AA97BA-1A16-4FA8-8E6D-EE7531C86E53}" type="presOf" srcId="{C9B12E38-D37B-476A-8F12-F5599A98403A}" destId="{FE2EA7F2-2664-408C-9F6A-57E452514261}" srcOrd="0" destOrd="0" presId="urn:microsoft.com/office/officeart/2005/8/layout/vList2"/>
    <dgm:cxn modelId="{49096E25-E917-4C1F-A92D-865AFB3F8DB6}" srcId="{62673851-3C7E-4A74-8AC7-53A5A1D1D4C7}" destId="{5FBCD94F-77C8-441C-BEDB-C20C4CAF9697}" srcOrd="1" destOrd="0" parTransId="{4D870B8B-0B2C-46E4-A904-D40EF03F8A6D}" sibTransId="{C8B0E897-A7CC-441D-9487-405D2E3D5430}"/>
    <dgm:cxn modelId="{1AB58273-7F93-45F8-8192-CD86AB4699FC}" srcId="{62673851-3C7E-4A74-8AC7-53A5A1D1D4C7}" destId="{C9B12E38-D37B-476A-8F12-F5599A98403A}" srcOrd="2" destOrd="0" parTransId="{D21F6B3F-1204-4FE8-985C-0AA32AF09414}" sibTransId="{772490D3-7E9B-473E-8AB5-A1FFBDBD5562}"/>
    <dgm:cxn modelId="{1E8C1978-0E96-4B7C-B47B-87D20ABB37CF}" type="presOf" srcId="{5FBCD94F-77C8-441C-BEDB-C20C4CAF9697}" destId="{682EC3C1-2FD1-4BB7-BD96-2E1834F456A2}" srcOrd="0" destOrd="0" presId="urn:microsoft.com/office/officeart/2005/8/layout/vList2"/>
    <dgm:cxn modelId="{65D8D1AD-0AA1-48A7-98EF-5A3CDC52C50D}" type="presOf" srcId="{DB3720E7-2937-47DF-95E4-414D4B601FB9}" destId="{F007C4DF-7767-46D9-A4C2-CAF5C93D99F4}" srcOrd="0" destOrd="0" presId="urn:microsoft.com/office/officeart/2005/8/layout/vList2"/>
    <dgm:cxn modelId="{F98CB3D0-E7B3-48A3-8BFD-424CD48A3F5F}" type="presParOf" srcId="{8E8E993C-F38B-430C-9A80-33E2287E8CB3}" destId="{F007C4DF-7767-46D9-A4C2-CAF5C93D99F4}" srcOrd="0" destOrd="0" presId="urn:microsoft.com/office/officeart/2005/8/layout/vList2"/>
    <dgm:cxn modelId="{F17584C0-BBC1-47A6-A4E2-3C4DC3FC9E44}" type="presParOf" srcId="{8E8E993C-F38B-430C-9A80-33E2287E8CB3}" destId="{9AC7FD96-520C-4061-AE3B-2892EEFAFA64}" srcOrd="1" destOrd="0" presId="urn:microsoft.com/office/officeart/2005/8/layout/vList2"/>
    <dgm:cxn modelId="{CD12AD9C-6BA0-41C7-905D-EACA891BD97B}" type="presParOf" srcId="{8E8E993C-F38B-430C-9A80-33E2287E8CB3}" destId="{682EC3C1-2FD1-4BB7-BD96-2E1834F456A2}" srcOrd="2" destOrd="0" presId="urn:microsoft.com/office/officeart/2005/8/layout/vList2"/>
    <dgm:cxn modelId="{86BA93DD-4C0F-448B-846C-D71CC4F1B6B6}" type="presParOf" srcId="{8E8E993C-F38B-430C-9A80-33E2287E8CB3}" destId="{9DCB3EBE-B221-4F14-9FDA-7DE5E1B45C68}" srcOrd="3" destOrd="0" presId="urn:microsoft.com/office/officeart/2005/8/layout/vList2"/>
    <dgm:cxn modelId="{125E272F-5EB9-4BA8-91D0-F1B826BD6452}" type="presParOf" srcId="{8E8E993C-F38B-430C-9A80-33E2287E8CB3}" destId="{FE2EA7F2-2664-408C-9F6A-57E452514261}" srcOrd="4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F92DEB-E948-4F15-AE79-27FE95D3DF0E}" type="doc">
      <dgm:prSet loTypeId="urn:microsoft.com/office/officeart/2005/8/layout/hList6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8781BAF-549E-404C-808E-1A4569D10432}">
      <dgm:prSet phldrT="[Текст]" custT="1"/>
      <dgm:spPr/>
      <dgm:t>
        <a:bodyPr/>
        <a:lstStyle/>
        <a:p>
          <a:pPr algn="l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b="1" dirty="0" smtClean="0">
              <a:latin typeface="Constantia" pitchFamily="18" charset="0"/>
              <a:cs typeface="Times New Roman" pitchFamily="18" charset="0"/>
            </a:rPr>
            <a:t>.</a:t>
          </a:r>
        </a:p>
        <a:p>
          <a:pPr algn="l"/>
          <a:r>
            <a:rPr lang="ru-RU" sz="2000" b="1" dirty="0" smtClean="0">
              <a:latin typeface="Constantia" pitchFamily="18" charset="0"/>
              <a:cs typeface="Times New Roman" pitchFamily="18" charset="0"/>
            </a:rPr>
            <a:t>Организационный</a:t>
          </a:r>
          <a:br>
            <a:rPr lang="ru-RU" sz="2000" b="1" dirty="0" smtClean="0">
              <a:latin typeface="Constantia" pitchFamily="18" charset="0"/>
              <a:cs typeface="Times New Roman" pitchFamily="18" charset="0"/>
            </a:rPr>
          </a:br>
          <a:r>
            <a:rPr lang="ru-RU" sz="2000" b="1" i="1" dirty="0" smtClean="0">
              <a:latin typeface="Constantia" pitchFamily="18" charset="0"/>
              <a:cs typeface="Times New Roman" pitchFamily="18" charset="0"/>
            </a:rPr>
            <a:t>(сентябрь - 1-я половина октября)</a:t>
          </a:r>
          <a:endParaRPr lang="ru-RU" sz="2000" dirty="0" smtClean="0">
            <a:latin typeface="Constantia" pitchFamily="18" charset="0"/>
          </a:endParaRPr>
        </a:p>
      </dgm:t>
    </dgm:pt>
    <dgm:pt modelId="{9B54DB4C-EB66-4CE0-9423-4FEC50482FD6}" type="parTrans" cxnId="{785B89BA-0ACE-4DB9-B392-88C01EA72059}">
      <dgm:prSet/>
      <dgm:spPr/>
      <dgm:t>
        <a:bodyPr/>
        <a:lstStyle/>
        <a:p>
          <a:endParaRPr lang="ru-RU"/>
        </a:p>
      </dgm:t>
    </dgm:pt>
    <dgm:pt modelId="{3002C372-4383-4EDF-BBC6-EBD977102ED1}" type="sibTrans" cxnId="{785B89BA-0ACE-4DB9-B392-88C01EA72059}">
      <dgm:prSet/>
      <dgm:spPr/>
      <dgm:t>
        <a:bodyPr/>
        <a:lstStyle/>
        <a:p>
          <a:endParaRPr lang="ru-RU"/>
        </a:p>
      </dgm:t>
    </dgm:pt>
    <dgm:pt modelId="{EFC1BEEB-36BE-4DB2-A407-53F40126BBA0}">
      <dgm:prSet custT="1"/>
      <dgm:spPr/>
      <dgm:t>
        <a:bodyPr/>
        <a:lstStyle/>
        <a:p>
          <a:pPr rtl="0"/>
          <a:r>
            <a:rPr lang="ru-RU" sz="2000" b="1" dirty="0" smtClean="0">
              <a:latin typeface="Constantia" pitchFamily="18" charset="0"/>
              <a:cs typeface="Times New Roman" pitchFamily="18" charset="0"/>
            </a:rPr>
            <a:t>2.</a:t>
          </a:r>
        </a:p>
        <a:p>
          <a:pPr rtl="0"/>
          <a:r>
            <a:rPr lang="ru-RU" sz="2000" b="1" dirty="0" smtClean="0">
              <a:latin typeface="Constantia" pitchFamily="18" charset="0"/>
              <a:cs typeface="Times New Roman" pitchFamily="18" charset="0"/>
            </a:rPr>
            <a:t>Основной </a:t>
          </a:r>
          <a:br>
            <a:rPr lang="ru-RU" sz="2000" b="1" dirty="0" smtClean="0">
              <a:latin typeface="Constantia" pitchFamily="18" charset="0"/>
              <a:cs typeface="Times New Roman" pitchFamily="18" charset="0"/>
            </a:rPr>
          </a:br>
          <a:r>
            <a:rPr lang="ru-RU" sz="2000" b="1" dirty="0" smtClean="0">
              <a:latin typeface="Constantia" pitchFamily="18" charset="0"/>
              <a:cs typeface="Times New Roman" pitchFamily="18" charset="0"/>
            </a:rPr>
            <a:t>(</a:t>
          </a:r>
          <a:r>
            <a:rPr lang="ru-RU" sz="2000" b="1" i="1" dirty="0" smtClean="0">
              <a:latin typeface="Constantia" pitchFamily="18" charset="0"/>
              <a:cs typeface="Times New Roman" pitchFamily="18" charset="0"/>
            </a:rPr>
            <a:t>октябрь-март</a:t>
          </a:r>
          <a:r>
            <a:rPr lang="ru-RU" sz="20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b="1" i="1" dirty="0">
            <a:latin typeface="Times New Roman" pitchFamily="18" charset="0"/>
            <a:cs typeface="Times New Roman" pitchFamily="18" charset="0"/>
          </a:endParaRPr>
        </a:p>
      </dgm:t>
    </dgm:pt>
    <dgm:pt modelId="{25C51998-CBC8-4C19-A57E-993AC6A2CFB0}" type="parTrans" cxnId="{02476054-B941-4D04-BB27-6AD41579D2FB}">
      <dgm:prSet/>
      <dgm:spPr/>
      <dgm:t>
        <a:bodyPr/>
        <a:lstStyle/>
        <a:p>
          <a:endParaRPr lang="ru-RU"/>
        </a:p>
      </dgm:t>
    </dgm:pt>
    <dgm:pt modelId="{33F105FA-BCE2-4D29-A36A-6B48D2C61383}" type="sibTrans" cxnId="{02476054-B941-4D04-BB27-6AD41579D2FB}">
      <dgm:prSet/>
      <dgm:spPr/>
      <dgm:t>
        <a:bodyPr/>
        <a:lstStyle/>
        <a:p>
          <a:endParaRPr lang="ru-RU"/>
        </a:p>
      </dgm:t>
    </dgm:pt>
    <dgm:pt modelId="{B30D8C23-6EC8-471F-9F75-14B2741AA046}">
      <dgm:prSet/>
      <dgm:spPr/>
      <dgm:t>
        <a:bodyPr/>
        <a:lstStyle/>
        <a:p>
          <a:pPr rtl="0"/>
          <a:r>
            <a:rPr lang="ru-RU" b="1" dirty="0" smtClean="0">
              <a:latin typeface="Constantia" pitchFamily="18" charset="0"/>
              <a:cs typeface="Times New Roman" pitchFamily="18" charset="0"/>
            </a:rPr>
            <a:t>3.</a:t>
          </a:r>
        </a:p>
        <a:p>
          <a:pPr rtl="0"/>
          <a:r>
            <a:rPr lang="ru-RU" b="1" dirty="0" smtClean="0">
              <a:latin typeface="Constantia" pitchFamily="18" charset="0"/>
              <a:cs typeface="Times New Roman" pitchFamily="18" charset="0"/>
            </a:rPr>
            <a:t>Заключительный (</a:t>
          </a:r>
          <a:r>
            <a:rPr lang="ru-RU" b="1" i="1" dirty="0" smtClean="0">
              <a:latin typeface="Constantia" pitchFamily="18" charset="0"/>
              <a:cs typeface="Times New Roman" pitchFamily="18" charset="0"/>
            </a:rPr>
            <a:t>апрель-май</a:t>
          </a:r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b="1" i="1" dirty="0">
            <a:latin typeface="Times New Roman" pitchFamily="18" charset="0"/>
            <a:cs typeface="Times New Roman" pitchFamily="18" charset="0"/>
          </a:endParaRPr>
        </a:p>
      </dgm:t>
    </dgm:pt>
    <dgm:pt modelId="{C35BD211-D7B4-4DD6-BAC1-C420B9424CBA}" type="parTrans" cxnId="{628F02CB-F7D2-45BC-95FF-276EA54ED9BD}">
      <dgm:prSet/>
      <dgm:spPr/>
      <dgm:t>
        <a:bodyPr/>
        <a:lstStyle/>
        <a:p>
          <a:endParaRPr lang="ru-RU"/>
        </a:p>
      </dgm:t>
    </dgm:pt>
    <dgm:pt modelId="{3D492C78-1577-4D2A-8960-29E7BDBE3F71}" type="sibTrans" cxnId="{628F02CB-F7D2-45BC-95FF-276EA54ED9BD}">
      <dgm:prSet/>
      <dgm:spPr/>
      <dgm:t>
        <a:bodyPr/>
        <a:lstStyle/>
        <a:p>
          <a:endParaRPr lang="ru-RU"/>
        </a:p>
      </dgm:t>
    </dgm:pt>
    <dgm:pt modelId="{7C8E59BD-1A24-4477-A049-D54A12D47953}" type="pres">
      <dgm:prSet presAssocID="{30F92DEB-E948-4F15-AE79-27FE95D3DF0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4CABFA-66B4-4BBE-BFFD-130B1BA6F105}" type="pres">
      <dgm:prSet presAssocID="{F8781BAF-549E-404C-808E-1A4569D104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67E2A-1624-4A65-8DAF-0BE80533F9DA}" type="pres">
      <dgm:prSet presAssocID="{3002C372-4383-4EDF-BBC6-EBD977102ED1}" presName="sibTrans" presStyleCnt="0"/>
      <dgm:spPr/>
    </dgm:pt>
    <dgm:pt modelId="{2D0B608E-2ECF-4786-B689-901685FAD522}" type="pres">
      <dgm:prSet presAssocID="{EFC1BEEB-36BE-4DB2-A407-53F40126BBA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04F65-E4FE-49DB-9E89-0F1E7CD47079}" type="pres">
      <dgm:prSet presAssocID="{33F105FA-BCE2-4D29-A36A-6B48D2C61383}" presName="sibTrans" presStyleCnt="0"/>
      <dgm:spPr/>
    </dgm:pt>
    <dgm:pt modelId="{07F650EE-25E2-484B-B074-05A5BF11F415}" type="pres">
      <dgm:prSet presAssocID="{B30D8C23-6EC8-471F-9F75-14B2741AA046}" presName="node" presStyleLbl="node1" presStyleIdx="2" presStyleCnt="3" custLinFactNeighborX="-6349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BF32F-910E-4E90-AB09-5A30C854B036}" type="presOf" srcId="{F8781BAF-549E-404C-808E-1A4569D10432}" destId="{C14CABFA-66B4-4BBE-BFFD-130B1BA6F105}" srcOrd="0" destOrd="0" presId="urn:microsoft.com/office/officeart/2005/8/layout/hList6"/>
    <dgm:cxn modelId="{DECE9816-FB5B-4BB9-AEBC-C785E5BCCC3B}" type="presOf" srcId="{B30D8C23-6EC8-471F-9F75-14B2741AA046}" destId="{07F650EE-25E2-484B-B074-05A5BF11F415}" srcOrd="0" destOrd="0" presId="urn:microsoft.com/office/officeart/2005/8/layout/hList6"/>
    <dgm:cxn modelId="{628F02CB-F7D2-45BC-95FF-276EA54ED9BD}" srcId="{30F92DEB-E948-4F15-AE79-27FE95D3DF0E}" destId="{B30D8C23-6EC8-471F-9F75-14B2741AA046}" srcOrd="2" destOrd="0" parTransId="{C35BD211-D7B4-4DD6-BAC1-C420B9424CBA}" sibTransId="{3D492C78-1577-4D2A-8960-29E7BDBE3F71}"/>
    <dgm:cxn modelId="{79F09822-9843-4526-9177-BD1DEFA9CBF6}" type="presOf" srcId="{30F92DEB-E948-4F15-AE79-27FE95D3DF0E}" destId="{7C8E59BD-1A24-4477-A049-D54A12D47953}" srcOrd="0" destOrd="0" presId="urn:microsoft.com/office/officeart/2005/8/layout/hList6"/>
    <dgm:cxn modelId="{02476054-B941-4D04-BB27-6AD41579D2FB}" srcId="{30F92DEB-E948-4F15-AE79-27FE95D3DF0E}" destId="{EFC1BEEB-36BE-4DB2-A407-53F40126BBA0}" srcOrd="1" destOrd="0" parTransId="{25C51998-CBC8-4C19-A57E-993AC6A2CFB0}" sibTransId="{33F105FA-BCE2-4D29-A36A-6B48D2C61383}"/>
    <dgm:cxn modelId="{785B89BA-0ACE-4DB9-B392-88C01EA72059}" srcId="{30F92DEB-E948-4F15-AE79-27FE95D3DF0E}" destId="{F8781BAF-549E-404C-808E-1A4569D10432}" srcOrd="0" destOrd="0" parTransId="{9B54DB4C-EB66-4CE0-9423-4FEC50482FD6}" sibTransId="{3002C372-4383-4EDF-BBC6-EBD977102ED1}"/>
    <dgm:cxn modelId="{BEE2D534-2A4C-48FF-A6C8-49800EB57CAD}" type="presOf" srcId="{EFC1BEEB-36BE-4DB2-A407-53F40126BBA0}" destId="{2D0B608E-2ECF-4786-B689-901685FAD522}" srcOrd="0" destOrd="0" presId="urn:microsoft.com/office/officeart/2005/8/layout/hList6"/>
    <dgm:cxn modelId="{285A2A11-CE4F-4601-A054-0436FF8DC6AE}" type="presParOf" srcId="{7C8E59BD-1A24-4477-A049-D54A12D47953}" destId="{C14CABFA-66B4-4BBE-BFFD-130B1BA6F105}" srcOrd="0" destOrd="0" presId="urn:microsoft.com/office/officeart/2005/8/layout/hList6"/>
    <dgm:cxn modelId="{8E648CD5-DF2A-4B37-9DEA-F79575806446}" type="presParOf" srcId="{7C8E59BD-1A24-4477-A049-D54A12D47953}" destId="{80C67E2A-1624-4A65-8DAF-0BE80533F9DA}" srcOrd="1" destOrd="0" presId="urn:microsoft.com/office/officeart/2005/8/layout/hList6"/>
    <dgm:cxn modelId="{32C05BB9-75C0-427B-BC84-B99AD8BC86EE}" type="presParOf" srcId="{7C8E59BD-1A24-4477-A049-D54A12D47953}" destId="{2D0B608E-2ECF-4786-B689-901685FAD522}" srcOrd="2" destOrd="0" presId="urn:microsoft.com/office/officeart/2005/8/layout/hList6"/>
    <dgm:cxn modelId="{2357A789-104E-4219-9944-8100C49ABEFE}" type="presParOf" srcId="{7C8E59BD-1A24-4477-A049-D54A12D47953}" destId="{36C04F65-E4FE-49DB-9E89-0F1E7CD47079}" srcOrd="3" destOrd="0" presId="urn:microsoft.com/office/officeart/2005/8/layout/hList6"/>
    <dgm:cxn modelId="{990493EF-7DAE-4A55-8EFD-1584AF82DD1E}" type="presParOf" srcId="{7C8E59BD-1A24-4477-A049-D54A12D47953}" destId="{07F650EE-25E2-484B-B074-05A5BF11F415}" srcOrd="4" destOrd="0" presId="urn:microsoft.com/office/officeart/2005/8/layout/h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AFCA24-9902-4217-8E5F-188FA5BB8495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B2721974-7EF1-4E47-9763-82BC85E82ACE}">
      <dgm:prSet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На организационном этапе перед логопедом встают задачи:</a:t>
          </a:r>
          <a:endParaRPr lang="ru-RU" sz="2000" dirty="0"/>
        </a:p>
      </dgm:t>
    </dgm:pt>
    <dgm:pt modelId="{623C6E15-59C4-4453-A3C1-293A651E5A36}" type="parTrans" cxnId="{CC56604B-EA61-4D6D-9B32-621EC47A307E}">
      <dgm:prSet/>
      <dgm:spPr/>
      <dgm:t>
        <a:bodyPr/>
        <a:lstStyle/>
        <a:p>
          <a:endParaRPr lang="ru-RU"/>
        </a:p>
      </dgm:t>
    </dgm:pt>
    <dgm:pt modelId="{181DD44F-910A-41C2-8206-4A253918E9DB}" type="sibTrans" cxnId="{CC56604B-EA61-4D6D-9B32-621EC47A307E}">
      <dgm:prSet/>
      <dgm:spPr/>
      <dgm:t>
        <a:bodyPr/>
        <a:lstStyle/>
        <a:p>
          <a:endParaRPr lang="ru-RU" dirty="0"/>
        </a:p>
      </dgm:t>
    </dgm:pt>
    <dgm:pt modelId="{0F300B99-D075-484D-A38D-75B6EC4E4FD0}">
      <dgm:prSet phldrT="[Текст]"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1) Изучение семьи ребенка, зачисленного на </a:t>
          </a:r>
          <a:r>
            <a:rPr lang="ru-RU" sz="2000" b="1" dirty="0" err="1" smtClean="0">
              <a:latin typeface="Times New Roman" pitchFamily="18" charset="0"/>
              <a:cs typeface="Times New Roman" pitchFamily="18" charset="0"/>
            </a:rPr>
            <a:t>логопункт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 с помощью наблюдений, бесед, опросов, анкетирования</a:t>
          </a:r>
          <a:endParaRPr lang="ru-RU" sz="2000" dirty="0"/>
        </a:p>
      </dgm:t>
    </dgm:pt>
    <dgm:pt modelId="{F8751CC9-4BE8-46D1-B966-C9F7FBEA109A}" type="parTrans" cxnId="{EE4BC498-F611-4A01-AF3F-0344D38E01B1}">
      <dgm:prSet/>
      <dgm:spPr/>
      <dgm:t>
        <a:bodyPr/>
        <a:lstStyle/>
        <a:p>
          <a:endParaRPr lang="ru-RU"/>
        </a:p>
      </dgm:t>
    </dgm:pt>
    <dgm:pt modelId="{B3408BE9-560D-4701-9654-F4C05D0F5488}" type="sibTrans" cxnId="{EE4BC498-F611-4A01-AF3F-0344D38E01B1}">
      <dgm:prSet/>
      <dgm:spPr/>
      <dgm:t>
        <a:bodyPr/>
        <a:lstStyle/>
        <a:p>
          <a:endParaRPr lang="ru-RU"/>
        </a:p>
      </dgm:t>
    </dgm:pt>
    <dgm:pt modelId="{50EAD5D4-4C8A-478A-97C1-D5D01173DAE1}">
      <dgm:prSet phldrT="[Текст]"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2) Разработка перспективного плана совместной коррекционной работы с родителями на год </a:t>
          </a:r>
          <a:endParaRPr lang="ru-RU" sz="2000" dirty="0"/>
        </a:p>
      </dgm:t>
    </dgm:pt>
    <dgm:pt modelId="{81F97126-954B-4646-A4CF-BC0148BF1385}" type="parTrans" cxnId="{13077AA5-1381-481F-883F-10F8F317BFFF}">
      <dgm:prSet/>
      <dgm:spPr/>
      <dgm:t>
        <a:bodyPr/>
        <a:lstStyle/>
        <a:p>
          <a:endParaRPr lang="ru-RU"/>
        </a:p>
      </dgm:t>
    </dgm:pt>
    <dgm:pt modelId="{E7E728A0-28A7-48EA-90DB-A8CA337868D5}" type="sibTrans" cxnId="{13077AA5-1381-481F-883F-10F8F317BFFF}">
      <dgm:prSet/>
      <dgm:spPr/>
      <dgm:t>
        <a:bodyPr/>
        <a:lstStyle/>
        <a:p>
          <a:endParaRPr lang="ru-RU"/>
        </a:p>
      </dgm:t>
    </dgm:pt>
    <dgm:pt modelId="{FFC404CE-94D8-4F51-8DAF-8A73B14C996B}">
      <dgm:prSet phldrT="[Текст]" custT="1"/>
      <dgm:spPr/>
      <dgm:t>
        <a:bodyPr/>
        <a:lstStyle/>
        <a:p>
          <a:pPr rtl="0"/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3) Формирование у родителей предпосылок педагогической рефлексии</a:t>
          </a:r>
          <a:r>
            <a:rPr lang="ru-RU" sz="2000" dirty="0" smtClean="0"/>
            <a:t/>
          </a:r>
          <a:br>
            <a:rPr lang="ru-RU" sz="2000" dirty="0" smtClean="0"/>
          </a:br>
          <a:endParaRPr lang="ru-RU" sz="2000" dirty="0"/>
        </a:p>
      </dgm:t>
    </dgm:pt>
    <dgm:pt modelId="{FE1BFFCB-2954-48BA-B413-38B6A467EAF7}" type="sibTrans" cxnId="{1590EC35-B1B5-4404-940A-7294020FAC0B}">
      <dgm:prSet/>
      <dgm:spPr/>
      <dgm:t>
        <a:bodyPr/>
        <a:lstStyle/>
        <a:p>
          <a:endParaRPr lang="ru-RU"/>
        </a:p>
      </dgm:t>
    </dgm:pt>
    <dgm:pt modelId="{614D5B81-4B80-47E1-BE81-044ADCD57AF1}" type="parTrans" cxnId="{1590EC35-B1B5-4404-940A-7294020FAC0B}">
      <dgm:prSet/>
      <dgm:spPr/>
      <dgm:t>
        <a:bodyPr/>
        <a:lstStyle/>
        <a:p>
          <a:endParaRPr lang="ru-RU"/>
        </a:p>
      </dgm:t>
    </dgm:pt>
    <dgm:pt modelId="{37892382-B419-4EE3-AC73-D67297763BF5}" type="pres">
      <dgm:prSet presAssocID="{74AFCA24-9902-4217-8E5F-188FA5BB8495}" presName="linearFlow" presStyleCnt="0">
        <dgm:presLayoutVars>
          <dgm:resizeHandles val="exact"/>
        </dgm:presLayoutVars>
      </dgm:prSet>
      <dgm:spPr/>
    </dgm:pt>
    <dgm:pt modelId="{A5293148-FA40-4D73-A302-4E30D3F09B11}" type="pres">
      <dgm:prSet presAssocID="{B2721974-7EF1-4E47-9763-82BC85E82ACE}" presName="node" presStyleLbl="node1" presStyleIdx="0" presStyleCnt="4" custScaleX="33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DD5F6E-E3E8-41A1-AB53-616DC785302A}" type="pres">
      <dgm:prSet presAssocID="{181DD44F-910A-41C2-8206-4A253918E9DB}" presName="sibTrans" presStyleLbl="sibTrans2D1" presStyleIdx="0" presStyleCnt="3"/>
      <dgm:spPr/>
      <dgm:t>
        <a:bodyPr/>
        <a:lstStyle/>
        <a:p>
          <a:endParaRPr lang="ru-RU"/>
        </a:p>
      </dgm:t>
    </dgm:pt>
    <dgm:pt modelId="{67A14E1D-3E5B-49D3-875D-535B406DDCEF}" type="pres">
      <dgm:prSet presAssocID="{181DD44F-910A-41C2-8206-4A253918E9DB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BFCCB6FC-857D-4885-B4FD-DF12AD692E16}" type="pres">
      <dgm:prSet presAssocID="{0F300B99-D075-484D-A38D-75B6EC4E4FD0}" presName="node" presStyleLbl="node1" presStyleIdx="1" presStyleCnt="4" custScaleX="33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3369B-0ECA-4C74-86F9-72C1F6E779ED}" type="pres">
      <dgm:prSet presAssocID="{B3408BE9-560D-4701-9654-F4C05D0F548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E1D2FEDD-ACD1-4332-9314-0A5260335F85}" type="pres">
      <dgm:prSet presAssocID="{B3408BE9-560D-4701-9654-F4C05D0F548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5D7479B7-1D40-4031-8AEA-2B8DDB1B6814}" type="pres">
      <dgm:prSet presAssocID="{50EAD5D4-4C8A-478A-97C1-D5D01173DAE1}" presName="node" presStyleLbl="node1" presStyleIdx="2" presStyleCnt="4" custScaleX="33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1B801-1264-4E40-B578-CE1B8D6838CE}" type="pres">
      <dgm:prSet presAssocID="{E7E728A0-28A7-48EA-90DB-A8CA337868D5}" presName="sibTrans" presStyleLbl="sibTrans2D1" presStyleIdx="2" presStyleCnt="3"/>
      <dgm:spPr/>
      <dgm:t>
        <a:bodyPr/>
        <a:lstStyle/>
        <a:p>
          <a:endParaRPr lang="ru-RU"/>
        </a:p>
      </dgm:t>
    </dgm:pt>
    <dgm:pt modelId="{61A3483F-94C0-48A5-8944-39A2D5DF1847}" type="pres">
      <dgm:prSet presAssocID="{E7E728A0-28A7-48EA-90DB-A8CA337868D5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5A57F5DF-B44A-4027-8C3A-2A23788D9A21}" type="pres">
      <dgm:prSet presAssocID="{FFC404CE-94D8-4F51-8DAF-8A73B14C996B}" presName="node" presStyleLbl="node1" presStyleIdx="3" presStyleCnt="4" custScaleX="337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A3B76A-6C16-4D51-8AA7-F88E0B203682}" type="presOf" srcId="{74AFCA24-9902-4217-8E5F-188FA5BB8495}" destId="{37892382-B419-4EE3-AC73-D67297763BF5}" srcOrd="0" destOrd="0" presId="urn:microsoft.com/office/officeart/2005/8/layout/process2"/>
    <dgm:cxn modelId="{27518B36-F0F3-445E-9D57-959D8B92A860}" type="presOf" srcId="{B3408BE9-560D-4701-9654-F4C05D0F5488}" destId="{8573369B-0ECA-4C74-86F9-72C1F6E779ED}" srcOrd="0" destOrd="0" presId="urn:microsoft.com/office/officeart/2005/8/layout/process2"/>
    <dgm:cxn modelId="{BCEA3500-2DB7-4389-8E94-5AC41F134FCB}" type="presOf" srcId="{50EAD5D4-4C8A-478A-97C1-D5D01173DAE1}" destId="{5D7479B7-1D40-4031-8AEA-2B8DDB1B6814}" srcOrd="0" destOrd="0" presId="urn:microsoft.com/office/officeart/2005/8/layout/process2"/>
    <dgm:cxn modelId="{AD556C75-685A-41A4-B788-954D23282E4F}" type="presOf" srcId="{B2721974-7EF1-4E47-9763-82BC85E82ACE}" destId="{A5293148-FA40-4D73-A302-4E30D3F09B11}" srcOrd="0" destOrd="0" presId="urn:microsoft.com/office/officeart/2005/8/layout/process2"/>
    <dgm:cxn modelId="{E1002BA1-C0C8-49C6-B673-3645E4F94F5A}" type="presOf" srcId="{0F300B99-D075-484D-A38D-75B6EC4E4FD0}" destId="{BFCCB6FC-857D-4885-B4FD-DF12AD692E16}" srcOrd="0" destOrd="0" presId="urn:microsoft.com/office/officeart/2005/8/layout/process2"/>
    <dgm:cxn modelId="{1590EC35-B1B5-4404-940A-7294020FAC0B}" srcId="{74AFCA24-9902-4217-8E5F-188FA5BB8495}" destId="{FFC404CE-94D8-4F51-8DAF-8A73B14C996B}" srcOrd="3" destOrd="0" parTransId="{614D5B81-4B80-47E1-BE81-044ADCD57AF1}" sibTransId="{FE1BFFCB-2954-48BA-B413-38B6A467EAF7}"/>
    <dgm:cxn modelId="{13077AA5-1381-481F-883F-10F8F317BFFF}" srcId="{74AFCA24-9902-4217-8E5F-188FA5BB8495}" destId="{50EAD5D4-4C8A-478A-97C1-D5D01173DAE1}" srcOrd="2" destOrd="0" parTransId="{81F97126-954B-4646-A4CF-BC0148BF1385}" sibTransId="{E7E728A0-28A7-48EA-90DB-A8CA337868D5}"/>
    <dgm:cxn modelId="{EE4BC498-F611-4A01-AF3F-0344D38E01B1}" srcId="{74AFCA24-9902-4217-8E5F-188FA5BB8495}" destId="{0F300B99-D075-484D-A38D-75B6EC4E4FD0}" srcOrd="1" destOrd="0" parTransId="{F8751CC9-4BE8-46D1-B966-C9F7FBEA109A}" sibTransId="{B3408BE9-560D-4701-9654-F4C05D0F5488}"/>
    <dgm:cxn modelId="{CB87E620-6B20-4377-B390-6E72B5136343}" type="presOf" srcId="{FFC404CE-94D8-4F51-8DAF-8A73B14C996B}" destId="{5A57F5DF-B44A-4027-8C3A-2A23788D9A21}" srcOrd="0" destOrd="0" presId="urn:microsoft.com/office/officeart/2005/8/layout/process2"/>
    <dgm:cxn modelId="{0A046811-56C5-4D52-B86D-0A33E3EA6ACA}" type="presOf" srcId="{B3408BE9-560D-4701-9654-F4C05D0F5488}" destId="{E1D2FEDD-ACD1-4332-9314-0A5260335F85}" srcOrd="1" destOrd="0" presId="urn:microsoft.com/office/officeart/2005/8/layout/process2"/>
    <dgm:cxn modelId="{0D976048-4037-414C-909A-B7A9A53DB509}" type="presOf" srcId="{E7E728A0-28A7-48EA-90DB-A8CA337868D5}" destId="{D621B801-1264-4E40-B578-CE1B8D6838CE}" srcOrd="0" destOrd="0" presId="urn:microsoft.com/office/officeart/2005/8/layout/process2"/>
    <dgm:cxn modelId="{CC56604B-EA61-4D6D-9B32-621EC47A307E}" srcId="{74AFCA24-9902-4217-8E5F-188FA5BB8495}" destId="{B2721974-7EF1-4E47-9763-82BC85E82ACE}" srcOrd="0" destOrd="0" parTransId="{623C6E15-59C4-4453-A3C1-293A651E5A36}" sibTransId="{181DD44F-910A-41C2-8206-4A253918E9DB}"/>
    <dgm:cxn modelId="{8B432F67-D013-4922-B3EA-561A796D9E50}" type="presOf" srcId="{181DD44F-910A-41C2-8206-4A253918E9DB}" destId="{67A14E1D-3E5B-49D3-875D-535B406DDCEF}" srcOrd="1" destOrd="0" presId="urn:microsoft.com/office/officeart/2005/8/layout/process2"/>
    <dgm:cxn modelId="{04FDB2E7-1DEB-4C2B-A73E-3C3DA27CADFA}" type="presOf" srcId="{181DD44F-910A-41C2-8206-4A253918E9DB}" destId="{C8DD5F6E-E3E8-41A1-AB53-616DC785302A}" srcOrd="0" destOrd="0" presId="urn:microsoft.com/office/officeart/2005/8/layout/process2"/>
    <dgm:cxn modelId="{2AB2DEF8-FCE6-4ECB-8880-63C5289F9E46}" type="presOf" srcId="{E7E728A0-28A7-48EA-90DB-A8CA337868D5}" destId="{61A3483F-94C0-48A5-8944-39A2D5DF1847}" srcOrd="1" destOrd="0" presId="urn:microsoft.com/office/officeart/2005/8/layout/process2"/>
    <dgm:cxn modelId="{F0BB865B-8B9E-4935-9548-0F4D09E7DB7B}" type="presParOf" srcId="{37892382-B419-4EE3-AC73-D67297763BF5}" destId="{A5293148-FA40-4D73-A302-4E30D3F09B11}" srcOrd="0" destOrd="0" presId="urn:microsoft.com/office/officeart/2005/8/layout/process2"/>
    <dgm:cxn modelId="{A322D429-273E-4BE8-A0F5-BC0E0BB7A9FF}" type="presParOf" srcId="{37892382-B419-4EE3-AC73-D67297763BF5}" destId="{C8DD5F6E-E3E8-41A1-AB53-616DC785302A}" srcOrd="1" destOrd="0" presId="urn:microsoft.com/office/officeart/2005/8/layout/process2"/>
    <dgm:cxn modelId="{5F45C7B3-6233-40E2-A713-972C7F644F4D}" type="presParOf" srcId="{C8DD5F6E-E3E8-41A1-AB53-616DC785302A}" destId="{67A14E1D-3E5B-49D3-875D-535B406DDCEF}" srcOrd="0" destOrd="0" presId="urn:microsoft.com/office/officeart/2005/8/layout/process2"/>
    <dgm:cxn modelId="{4CD270B1-5E21-4431-BFA0-9E5C0A10AFB1}" type="presParOf" srcId="{37892382-B419-4EE3-AC73-D67297763BF5}" destId="{BFCCB6FC-857D-4885-B4FD-DF12AD692E16}" srcOrd="2" destOrd="0" presId="urn:microsoft.com/office/officeart/2005/8/layout/process2"/>
    <dgm:cxn modelId="{F6BD94C4-AF5A-43A9-9A10-966FE54FA01E}" type="presParOf" srcId="{37892382-B419-4EE3-AC73-D67297763BF5}" destId="{8573369B-0ECA-4C74-86F9-72C1F6E779ED}" srcOrd="3" destOrd="0" presId="urn:microsoft.com/office/officeart/2005/8/layout/process2"/>
    <dgm:cxn modelId="{1245126A-2E8D-4D4F-8145-134CAA9FCF74}" type="presParOf" srcId="{8573369B-0ECA-4C74-86F9-72C1F6E779ED}" destId="{E1D2FEDD-ACD1-4332-9314-0A5260335F85}" srcOrd="0" destOrd="0" presId="urn:microsoft.com/office/officeart/2005/8/layout/process2"/>
    <dgm:cxn modelId="{1BB3DB68-9033-495A-820C-38C66DAE1E47}" type="presParOf" srcId="{37892382-B419-4EE3-AC73-D67297763BF5}" destId="{5D7479B7-1D40-4031-8AEA-2B8DDB1B6814}" srcOrd="4" destOrd="0" presId="urn:microsoft.com/office/officeart/2005/8/layout/process2"/>
    <dgm:cxn modelId="{40B2997D-2472-4ADF-A1B1-8964F6FBB1A3}" type="presParOf" srcId="{37892382-B419-4EE3-AC73-D67297763BF5}" destId="{D621B801-1264-4E40-B578-CE1B8D6838CE}" srcOrd="5" destOrd="0" presId="urn:microsoft.com/office/officeart/2005/8/layout/process2"/>
    <dgm:cxn modelId="{2C0F96A7-4C1C-4F59-8B10-0292C055EC8C}" type="presParOf" srcId="{D621B801-1264-4E40-B578-CE1B8D6838CE}" destId="{61A3483F-94C0-48A5-8944-39A2D5DF1847}" srcOrd="0" destOrd="0" presId="urn:microsoft.com/office/officeart/2005/8/layout/process2"/>
    <dgm:cxn modelId="{09C883CB-3503-474D-8613-9D2A148ADA60}" type="presParOf" srcId="{37892382-B419-4EE3-AC73-D67297763BF5}" destId="{5A57F5DF-B44A-4027-8C3A-2A23788D9A21}" srcOrd="6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919FAF-BF17-49B8-A0C4-AB4505985CF1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0E593AF5-99BA-4664-964D-829BED7E670D}">
      <dgm:prSet phldrT="[Текст]" custT="1"/>
      <dgm:spPr/>
      <dgm:t>
        <a:bodyPr/>
        <a:lstStyle/>
        <a:p>
          <a:pPr rtl="0"/>
          <a:r>
            <a:rPr lang="ru-RU" sz="1800" b="1" dirty="0" smtClean="0">
              <a:latin typeface="Constantia" pitchFamily="18" charset="0"/>
              <a:cs typeface="Times New Roman" pitchFamily="18" charset="0"/>
            </a:rPr>
            <a:t>1)Знакомство родителей с доступными для использования в домашних условиях методами стимуляции речевого развития и коррекции речевых недостатков</a:t>
          </a:r>
          <a:endParaRPr lang="ru-RU" sz="1800" dirty="0">
            <a:latin typeface="Constantia" pitchFamily="18" charset="0"/>
          </a:endParaRPr>
        </a:p>
      </dgm:t>
    </dgm:pt>
    <dgm:pt modelId="{D0C3F85B-D9AB-4C71-8D4E-41938F97F17D}" type="parTrans" cxnId="{7DFB3B02-24A9-4DC9-9A88-5FC84F45EE14}">
      <dgm:prSet/>
      <dgm:spPr/>
      <dgm:t>
        <a:bodyPr/>
        <a:lstStyle/>
        <a:p>
          <a:endParaRPr lang="ru-RU"/>
        </a:p>
      </dgm:t>
    </dgm:pt>
    <dgm:pt modelId="{C33501B8-66A6-4E33-93FF-F9DE45D8CC3A}" type="sibTrans" cxnId="{7DFB3B02-24A9-4DC9-9A88-5FC84F45EE14}">
      <dgm:prSet/>
      <dgm:spPr/>
      <dgm:t>
        <a:bodyPr/>
        <a:lstStyle/>
        <a:p>
          <a:endParaRPr lang="ru-RU"/>
        </a:p>
      </dgm:t>
    </dgm:pt>
    <dgm:pt modelId="{9EFAC49E-D1ED-4AB3-9675-383597C03431}">
      <dgm:prSet phldrT="[Текст]"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2) Обучение родителей совместным, имеющим коррекционное направление ,формам  деятельности с детьми</a:t>
          </a:r>
          <a:endParaRPr lang="ru-RU" dirty="0"/>
        </a:p>
      </dgm:t>
    </dgm:pt>
    <dgm:pt modelId="{F3BDD93E-9F33-4DAC-AB21-E80AE9CFA977}" type="parTrans" cxnId="{2804452E-604B-434A-A353-B65E72BAD57F}">
      <dgm:prSet/>
      <dgm:spPr/>
      <dgm:t>
        <a:bodyPr/>
        <a:lstStyle/>
        <a:p>
          <a:endParaRPr lang="ru-RU"/>
        </a:p>
      </dgm:t>
    </dgm:pt>
    <dgm:pt modelId="{8F61DF4E-7CB5-4132-96B4-59D7DF790445}" type="sibTrans" cxnId="{2804452E-604B-434A-A353-B65E72BAD57F}">
      <dgm:prSet/>
      <dgm:spPr/>
      <dgm:t>
        <a:bodyPr/>
        <a:lstStyle/>
        <a:p>
          <a:endParaRPr lang="ru-RU"/>
        </a:p>
      </dgm:t>
    </dgm:pt>
    <dgm:pt modelId="{715EAE6E-71EE-4923-87A0-0499686AD00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3) Создание эмоционального контакта между родителями и детьми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C874FC36-AE54-4077-9F79-970A8A6E83D3}" type="sibTrans" cxnId="{79F9A8F9-E2FE-48D8-B041-5A47ED1F1940}">
      <dgm:prSet/>
      <dgm:spPr/>
      <dgm:t>
        <a:bodyPr/>
        <a:lstStyle/>
        <a:p>
          <a:endParaRPr lang="ru-RU"/>
        </a:p>
      </dgm:t>
    </dgm:pt>
    <dgm:pt modelId="{0861E7C6-65E9-4EAD-95EC-F864892474CE}" type="parTrans" cxnId="{79F9A8F9-E2FE-48D8-B041-5A47ED1F1940}">
      <dgm:prSet/>
      <dgm:spPr/>
      <dgm:t>
        <a:bodyPr/>
        <a:lstStyle/>
        <a:p>
          <a:endParaRPr lang="ru-RU"/>
        </a:p>
      </dgm:t>
    </dgm:pt>
    <dgm:pt modelId="{773B9DB3-1FF3-4341-9619-96F6399D55C7}" type="pres">
      <dgm:prSet presAssocID="{11919FAF-BF17-49B8-A0C4-AB4505985CF1}" presName="linearFlow" presStyleCnt="0">
        <dgm:presLayoutVars>
          <dgm:resizeHandles val="exact"/>
        </dgm:presLayoutVars>
      </dgm:prSet>
      <dgm:spPr/>
    </dgm:pt>
    <dgm:pt modelId="{1F84A2F6-0ECD-45BF-B2A0-D5E5C7041F0D}" type="pres">
      <dgm:prSet presAssocID="{0E593AF5-99BA-4664-964D-829BED7E670D}" presName="node" presStyleLbl="node1" presStyleIdx="0" presStyleCnt="3" custScaleX="470588" custLinFactNeighborX="-1306" custLinFactNeighborY="-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7DBA1-93D6-48BF-AFB1-A87ED8DB3EA7}" type="pres">
      <dgm:prSet presAssocID="{C33501B8-66A6-4E33-93FF-F9DE45D8CC3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9205543D-126F-4AB0-BAB2-CF20276B5055}" type="pres">
      <dgm:prSet presAssocID="{C33501B8-66A6-4E33-93FF-F9DE45D8CC3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7BF8BBE-3DBB-46F4-8307-2D8E6B4B6799}" type="pres">
      <dgm:prSet presAssocID="{9EFAC49E-D1ED-4AB3-9675-383597C03431}" presName="node" presStyleLbl="node1" presStyleIdx="1" presStyleCnt="3" custScaleX="4705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DCCF77-538E-41E2-83C2-705D6915977F}" type="pres">
      <dgm:prSet presAssocID="{8F61DF4E-7CB5-4132-96B4-59D7DF790445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5AF7BA6-45BB-4D87-BC92-68BDEEFAC60E}" type="pres">
      <dgm:prSet presAssocID="{8F61DF4E-7CB5-4132-96B4-59D7DF790445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EC8734B-757F-43CC-91A1-B51CA3B88560}" type="pres">
      <dgm:prSet presAssocID="{715EAE6E-71EE-4923-87A0-0499686AD00A}" presName="node" presStyleLbl="node1" presStyleIdx="2" presStyleCnt="3" custScaleX="470588" custLinFactNeighborY="224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7E5B03-B370-4624-8691-76D3A88CFFF3}" type="presOf" srcId="{0E593AF5-99BA-4664-964D-829BED7E670D}" destId="{1F84A2F6-0ECD-45BF-B2A0-D5E5C7041F0D}" srcOrd="0" destOrd="0" presId="urn:microsoft.com/office/officeart/2005/8/layout/process2"/>
    <dgm:cxn modelId="{79F9A8F9-E2FE-48D8-B041-5A47ED1F1940}" srcId="{11919FAF-BF17-49B8-A0C4-AB4505985CF1}" destId="{715EAE6E-71EE-4923-87A0-0499686AD00A}" srcOrd="2" destOrd="0" parTransId="{0861E7C6-65E9-4EAD-95EC-F864892474CE}" sibTransId="{C874FC36-AE54-4077-9F79-970A8A6E83D3}"/>
    <dgm:cxn modelId="{EA0360CF-B20F-4FA1-B661-1F6277E17478}" type="presOf" srcId="{11919FAF-BF17-49B8-A0C4-AB4505985CF1}" destId="{773B9DB3-1FF3-4341-9619-96F6399D55C7}" srcOrd="0" destOrd="0" presId="urn:microsoft.com/office/officeart/2005/8/layout/process2"/>
    <dgm:cxn modelId="{C8E89CF2-04F3-4FD8-B011-96836056F041}" type="presOf" srcId="{8F61DF4E-7CB5-4132-96B4-59D7DF790445}" destId="{B5AF7BA6-45BB-4D87-BC92-68BDEEFAC60E}" srcOrd="1" destOrd="0" presId="urn:microsoft.com/office/officeart/2005/8/layout/process2"/>
    <dgm:cxn modelId="{50F277EE-A40E-480C-A3A2-51CFB4B660D9}" type="presOf" srcId="{9EFAC49E-D1ED-4AB3-9675-383597C03431}" destId="{87BF8BBE-3DBB-46F4-8307-2D8E6B4B6799}" srcOrd="0" destOrd="0" presId="urn:microsoft.com/office/officeart/2005/8/layout/process2"/>
    <dgm:cxn modelId="{2804452E-604B-434A-A353-B65E72BAD57F}" srcId="{11919FAF-BF17-49B8-A0C4-AB4505985CF1}" destId="{9EFAC49E-D1ED-4AB3-9675-383597C03431}" srcOrd="1" destOrd="0" parTransId="{F3BDD93E-9F33-4DAC-AB21-E80AE9CFA977}" sibTransId="{8F61DF4E-7CB5-4132-96B4-59D7DF790445}"/>
    <dgm:cxn modelId="{6A1F6C5B-CDCC-4D17-AA00-957C56EB02AA}" type="presOf" srcId="{C33501B8-66A6-4E33-93FF-F9DE45D8CC3A}" destId="{9205543D-126F-4AB0-BAB2-CF20276B5055}" srcOrd="1" destOrd="0" presId="urn:microsoft.com/office/officeart/2005/8/layout/process2"/>
    <dgm:cxn modelId="{44E018D0-157E-4619-820E-093A092C1CAF}" type="presOf" srcId="{C33501B8-66A6-4E33-93FF-F9DE45D8CC3A}" destId="{F077DBA1-93D6-48BF-AFB1-A87ED8DB3EA7}" srcOrd="0" destOrd="0" presId="urn:microsoft.com/office/officeart/2005/8/layout/process2"/>
    <dgm:cxn modelId="{B756D8D0-990E-4566-80F9-2252EEA4F2E1}" type="presOf" srcId="{715EAE6E-71EE-4923-87A0-0499686AD00A}" destId="{9EC8734B-757F-43CC-91A1-B51CA3B88560}" srcOrd="0" destOrd="0" presId="urn:microsoft.com/office/officeart/2005/8/layout/process2"/>
    <dgm:cxn modelId="{7DFB3B02-24A9-4DC9-9A88-5FC84F45EE14}" srcId="{11919FAF-BF17-49B8-A0C4-AB4505985CF1}" destId="{0E593AF5-99BA-4664-964D-829BED7E670D}" srcOrd="0" destOrd="0" parTransId="{D0C3F85B-D9AB-4C71-8D4E-41938F97F17D}" sibTransId="{C33501B8-66A6-4E33-93FF-F9DE45D8CC3A}"/>
    <dgm:cxn modelId="{CBB15BC3-F270-4A85-8599-9159F5D4A788}" type="presOf" srcId="{8F61DF4E-7CB5-4132-96B4-59D7DF790445}" destId="{2DDCCF77-538E-41E2-83C2-705D6915977F}" srcOrd="0" destOrd="0" presId="urn:microsoft.com/office/officeart/2005/8/layout/process2"/>
    <dgm:cxn modelId="{83A76951-1962-4549-97B7-574112A865A5}" type="presParOf" srcId="{773B9DB3-1FF3-4341-9619-96F6399D55C7}" destId="{1F84A2F6-0ECD-45BF-B2A0-D5E5C7041F0D}" srcOrd="0" destOrd="0" presId="urn:microsoft.com/office/officeart/2005/8/layout/process2"/>
    <dgm:cxn modelId="{F5245C39-2EF3-4333-8750-892B9E2B8DA2}" type="presParOf" srcId="{773B9DB3-1FF3-4341-9619-96F6399D55C7}" destId="{F077DBA1-93D6-48BF-AFB1-A87ED8DB3EA7}" srcOrd="1" destOrd="0" presId="urn:microsoft.com/office/officeart/2005/8/layout/process2"/>
    <dgm:cxn modelId="{31D1C1D0-8D74-4B62-B4F2-86F3DF0239B6}" type="presParOf" srcId="{F077DBA1-93D6-48BF-AFB1-A87ED8DB3EA7}" destId="{9205543D-126F-4AB0-BAB2-CF20276B5055}" srcOrd="0" destOrd="0" presId="urn:microsoft.com/office/officeart/2005/8/layout/process2"/>
    <dgm:cxn modelId="{440CDE81-C853-4CFD-A9A4-34849A810E07}" type="presParOf" srcId="{773B9DB3-1FF3-4341-9619-96F6399D55C7}" destId="{87BF8BBE-3DBB-46F4-8307-2D8E6B4B6799}" srcOrd="2" destOrd="0" presId="urn:microsoft.com/office/officeart/2005/8/layout/process2"/>
    <dgm:cxn modelId="{A69FC491-6115-4A76-AA20-A827CA4BD0E4}" type="presParOf" srcId="{773B9DB3-1FF3-4341-9619-96F6399D55C7}" destId="{2DDCCF77-538E-41E2-83C2-705D6915977F}" srcOrd="3" destOrd="0" presId="urn:microsoft.com/office/officeart/2005/8/layout/process2"/>
    <dgm:cxn modelId="{1E46DCA6-FB2A-4A60-BC13-451E2FED2C27}" type="presParOf" srcId="{2DDCCF77-538E-41E2-83C2-705D6915977F}" destId="{B5AF7BA6-45BB-4D87-BC92-68BDEEFAC60E}" srcOrd="0" destOrd="0" presId="urn:microsoft.com/office/officeart/2005/8/layout/process2"/>
    <dgm:cxn modelId="{769374BB-6DA7-4C88-8D96-4925BD3EE0DC}" type="presParOf" srcId="{773B9DB3-1FF3-4341-9619-96F6399D55C7}" destId="{9EC8734B-757F-43CC-91A1-B51CA3B88560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ACDE627-1616-4B09-83B1-3E0EC404B92B}" type="doc">
      <dgm:prSet loTypeId="urn:microsoft.com/office/officeart/2005/8/layout/default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170847F-3B6D-4210-8E12-D74FB4829199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«Артикуляционная гимнастика»</a:t>
          </a:r>
          <a:endParaRPr lang="ru-RU" dirty="0"/>
        </a:p>
      </dgm:t>
    </dgm:pt>
    <dgm:pt modelId="{86BFAD5D-217F-4E5B-8995-5978229DF9DB}" type="parTrans" cxnId="{AD5B7977-F254-4C0F-A4C5-B8F02A5617CA}">
      <dgm:prSet/>
      <dgm:spPr/>
      <dgm:t>
        <a:bodyPr/>
        <a:lstStyle/>
        <a:p>
          <a:endParaRPr lang="ru-RU"/>
        </a:p>
      </dgm:t>
    </dgm:pt>
    <dgm:pt modelId="{D0D5F8BC-9145-4E13-B5C4-C27A69C7747E}" type="sibTrans" cxnId="{AD5B7977-F254-4C0F-A4C5-B8F02A5617CA}">
      <dgm:prSet/>
      <dgm:spPr/>
      <dgm:t>
        <a:bodyPr/>
        <a:lstStyle/>
        <a:p>
          <a:endParaRPr lang="ru-RU"/>
        </a:p>
      </dgm:t>
    </dgm:pt>
    <dgm:pt modelId="{D14F5EE9-6EBD-4EE6-B467-0D4B3688532F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«Развитие мелкой моторики»</a:t>
          </a:r>
          <a:endParaRPr lang="ru-RU" dirty="0"/>
        </a:p>
      </dgm:t>
    </dgm:pt>
    <dgm:pt modelId="{E957C40B-00B4-4656-A64C-8CBAD178FCA7}" type="parTrans" cxnId="{2FD396F1-1922-433E-85FE-CBA1B11C618B}">
      <dgm:prSet/>
      <dgm:spPr/>
      <dgm:t>
        <a:bodyPr/>
        <a:lstStyle/>
        <a:p>
          <a:endParaRPr lang="ru-RU"/>
        </a:p>
      </dgm:t>
    </dgm:pt>
    <dgm:pt modelId="{3F12922A-D050-493A-B9D6-1C6A4DAD0C39}" type="sibTrans" cxnId="{2FD396F1-1922-433E-85FE-CBA1B11C618B}">
      <dgm:prSet/>
      <dgm:spPr/>
      <dgm:t>
        <a:bodyPr/>
        <a:lstStyle/>
        <a:p>
          <a:endParaRPr lang="ru-RU"/>
        </a:p>
      </dgm:t>
    </dgm:pt>
    <dgm:pt modelId="{41D52300-F2D7-4C7E-AE80-7F01F305CB2D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«Дыхательная гимнастика» </a:t>
          </a:r>
          <a:endParaRPr lang="ru-RU" dirty="0"/>
        </a:p>
      </dgm:t>
    </dgm:pt>
    <dgm:pt modelId="{B3A12EB1-0F33-44AC-89C2-05795EE41E5F}" type="parTrans" cxnId="{E9430578-1E9E-4C4C-8348-B71C89D047EA}">
      <dgm:prSet/>
      <dgm:spPr/>
      <dgm:t>
        <a:bodyPr/>
        <a:lstStyle/>
        <a:p>
          <a:endParaRPr lang="ru-RU"/>
        </a:p>
      </dgm:t>
    </dgm:pt>
    <dgm:pt modelId="{CC2D616B-2138-4E8E-B5D5-107A497A1DF1}" type="sibTrans" cxnId="{E9430578-1E9E-4C4C-8348-B71C89D047EA}">
      <dgm:prSet/>
      <dgm:spPr/>
      <dgm:t>
        <a:bodyPr/>
        <a:lstStyle/>
        <a:p>
          <a:endParaRPr lang="ru-RU"/>
        </a:p>
      </dgm:t>
    </dgm:pt>
    <dgm:pt modelId="{7719BECA-F59A-407F-ADEC-DDE5386ABAD9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«Развитие внимания и мышления»</a:t>
          </a:r>
          <a:endParaRPr lang="ru-RU" dirty="0"/>
        </a:p>
      </dgm:t>
    </dgm:pt>
    <dgm:pt modelId="{C7B27B50-1619-4176-A02A-063F9A1B6BD7}" type="parTrans" cxnId="{BA865CB1-8215-4768-BC58-3B1B4FF5B9E8}">
      <dgm:prSet/>
      <dgm:spPr/>
      <dgm:t>
        <a:bodyPr/>
        <a:lstStyle/>
        <a:p>
          <a:endParaRPr lang="ru-RU"/>
        </a:p>
      </dgm:t>
    </dgm:pt>
    <dgm:pt modelId="{AA6AF21B-D1A5-43CB-A905-881024474BEB}" type="sibTrans" cxnId="{BA865CB1-8215-4768-BC58-3B1B4FF5B9E8}">
      <dgm:prSet/>
      <dgm:spPr/>
      <dgm:t>
        <a:bodyPr/>
        <a:lstStyle/>
        <a:p>
          <a:endParaRPr lang="ru-RU"/>
        </a:p>
      </dgm:t>
    </dgm:pt>
    <dgm:pt modelId="{AC121540-2DEC-45E9-BE81-37C237AD0D5E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«Как следить за автоматизацией звуков в домашних условиях»</a:t>
          </a:r>
          <a:endParaRPr lang="ru-RU" dirty="0"/>
        </a:p>
      </dgm:t>
    </dgm:pt>
    <dgm:pt modelId="{93392C17-9F42-4D81-951C-14210C3A17A7}" type="parTrans" cxnId="{A0FB1BED-9052-465B-8EDF-0A8165E435B1}">
      <dgm:prSet/>
      <dgm:spPr/>
      <dgm:t>
        <a:bodyPr/>
        <a:lstStyle/>
        <a:p>
          <a:endParaRPr lang="ru-RU"/>
        </a:p>
      </dgm:t>
    </dgm:pt>
    <dgm:pt modelId="{E8B00841-E02A-4F0C-9EEF-624921DCF52C}" type="sibTrans" cxnId="{A0FB1BED-9052-465B-8EDF-0A8165E435B1}">
      <dgm:prSet/>
      <dgm:spPr/>
      <dgm:t>
        <a:bodyPr/>
        <a:lstStyle/>
        <a:p>
          <a:endParaRPr lang="ru-RU"/>
        </a:p>
      </dgm:t>
    </dgm:pt>
    <dgm:pt modelId="{8C95FF38-9A2B-4D44-9954-D1B461570031}">
      <dgm:prSet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«Выполнение домашнего задания» </a:t>
          </a:r>
          <a:endParaRPr lang="ru-RU" b="0" i="1" dirty="0" smtClean="0">
            <a:latin typeface="Times New Roman" pitchFamily="18" charset="0"/>
            <a:cs typeface="Times New Roman" pitchFamily="18" charset="0"/>
          </a:endParaRPr>
        </a:p>
      </dgm:t>
    </dgm:pt>
    <dgm:pt modelId="{28888914-D7CE-4339-BAB5-955EFD94BFC6}" type="parTrans" cxnId="{424D6B1A-9744-4356-AC29-2C90798E61E9}">
      <dgm:prSet/>
      <dgm:spPr/>
      <dgm:t>
        <a:bodyPr/>
        <a:lstStyle/>
        <a:p>
          <a:endParaRPr lang="ru-RU"/>
        </a:p>
      </dgm:t>
    </dgm:pt>
    <dgm:pt modelId="{33FC575C-01CD-4DA7-8083-6911C97F98A9}" type="sibTrans" cxnId="{424D6B1A-9744-4356-AC29-2C90798E61E9}">
      <dgm:prSet/>
      <dgm:spPr/>
      <dgm:t>
        <a:bodyPr/>
        <a:lstStyle/>
        <a:p>
          <a:endParaRPr lang="ru-RU"/>
        </a:p>
      </dgm:t>
    </dgm:pt>
    <dgm:pt modelId="{C8C7B5DF-F205-40F3-A78A-1DFBBE652993}" type="pres">
      <dgm:prSet presAssocID="{CACDE627-1616-4B09-83B1-3E0EC404B9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59ECE5-12E1-4FFC-BF28-803498312F94}" type="pres">
      <dgm:prSet presAssocID="{5170847F-3B6D-4210-8E12-D74FB482919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FF5C7D-5D8F-4D98-AE2A-B4F471B215CC}" type="pres">
      <dgm:prSet presAssocID="{D0D5F8BC-9145-4E13-B5C4-C27A69C7747E}" presName="sibTrans" presStyleCnt="0"/>
      <dgm:spPr/>
    </dgm:pt>
    <dgm:pt modelId="{A1C8AAC0-16B8-45DD-B630-B1B7123D1D22}" type="pres">
      <dgm:prSet presAssocID="{D14F5EE9-6EBD-4EE6-B467-0D4B3688532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BDC938-2BA3-4841-88FB-B0E9B0A6E49A}" type="pres">
      <dgm:prSet presAssocID="{3F12922A-D050-493A-B9D6-1C6A4DAD0C39}" presName="sibTrans" presStyleCnt="0"/>
      <dgm:spPr/>
    </dgm:pt>
    <dgm:pt modelId="{5BC63D44-99B7-4ABA-B70A-6D33E2242CD4}" type="pres">
      <dgm:prSet presAssocID="{41D52300-F2D7-4C7E-AE80-7F01F305CB2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FA51D-BF3D-4D1B-A0B1-2386381BC60D}" type="pres">
      <dgm:prSet presAssocID="{CC2D616B-2138-4E8E-B5D5-107A497A1DF1}" presName="sibTrans" presStyleCnt="0"/>
      <dgm:spPr/>
    </dgm:pt>
    <dgm:pt modelId="{5E503ADE-4A13-400F-86C0-6F4FED3C9A40}" type="pres">
      <dgm:prSet presAssocID="{8C95FF38-9A2B-4D44-9954-D1B46157003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3142BB-3949-4CC2-A0A1-FC2A76A5CE8D}" type="pres">
      <dgm:prSet presAssocID="{33FC575C-01CD-4DA7-8083-6911C97F98A9}" presName="sibTrans" presStyleCnt="0"/>
      <dgm:spPr/>
    </dgm:pt>
    <dgm:pt modelId="{A0594BDA-DD73-40C2-A6F4-DAF5F751996D}" type="pres">
      <dgm:prSet presAssocID="{7719BECA-F59A-407F-ADEC-DDE5386ABAD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E9636-A732-41AE-8958-5772DCCDBE29}" type="pres">
      <dgm:prSet presAssocID="{AA6AF21B-D1A5-43CB-A905-881024474BEB}" presName="sibTrans" presStyleCnt="0"/>
      <dgm:spPr/>
    </dgm:pt>
    <dgm:pt modelId="{B29DAAC0-38F0-4264-ACB5-1F0C757DE411}" type="pres">
      <dgm:prSet presAssocID="{AC121540-2DEC-45E9-BE81-37C237AD0D5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94AEEB-F97D-423C-89D4-937C57C9DB1E}" type="presOf" srcId="{7719BECA-F59A-407F-ADEC-DDE5386ABAD9}" destId="{A0594BDA-DD73-40C2-A6F4-DAF5F751996D}" srcOrd="0" destOrd="0" presId="urn:microsoft.com/office/officeart/2005/8/layout/default"/>
    <dgm:cxn modelId="{513EFDB4-9A79-405A-9D93-A592E6178937}" type="presOf" srcId="{CACDE627-1616-4B09-83B1-3E0EC404B92B}" destId="{C8C7B5DF-F205-40F3-A78A-1DFBBE652993}" srcOrd="0" destOrd="0" presId="urn:microsoft.com/office/officeart/2005/8/layout/default"/>
    <dgm:cxn modelId="{3C370274-F268-46C7-A803-768D84B8C6A5}" type="presOf" srcId="{5170847F-3B6D-4210-8E12-D74FB4829199}" destId="{F559ECE5-12E1-4FFC-BF28-803498312F94}" srcOrd="0" destOrd="0" presId="urn:microsoft.com/office/officeart/2005/8/layout/default"/>
    <dgm:cxn modelId="{AD6AD332-B43E-4839-B29A-BAD4D0F1352A}" type="presOf" srcId="{D14F5EE9-6EBD-4EE6-B467-0D4B3688532F}" destId="{A1C8AAC0-16B8-45DD-B630-B1B7123D1D22}" srcOrd="0" destOrd="0" presId="urn:microsoft.com/office/officeart/2005/8/layout/default"/>
    <dgm:cxn modelId="{2357E648-BF31-43DF-9B7B-B2CD51970029}" type="presOf" srcId="{41D52300-F2D7-4C7E-AE80-7F01F305CB2D}" destId="{5BC63D44-99B7-4ABA-B70A-6D33E2242CD4}" srcOrd="0" destOrd="0" presId="urn:microsoft.com/office/officeart/2005/8/layout/default"/>
    <dgm:cxn modelId="{73AF8A5B-EA3B-4B91-A326-216DFC8663B1}" type="presOf" srcId="{AC121540-2DEC-45E9-BE81-37C237AD0D5E}" destId="{B29DAAC0-38F0-4264-ACB5-1F0C757DE411}" srcOrd="0" destOrd="0" presId="urn:microsoft.com/office/officeart/2005/8/layout/default"/>
    <dgm:cxn modelId="{BA865CB1-8215-4768-BC58-3B1B4FF5B9E8}" srcId="{CACDE627-1616-4B09-83B1-3E0EC404B92B}" destId="{7719BECA-F59A-407F-ADEC-DDE5386ABAD9}" srcOrd="4" destOrd="0" parTransId="{C7B27B50-1619-4176-A02A-063F9A1B6BD7}" sibTransId="{AA6AF21B-D1A5-43CB-A905-881024474BEB}"/>
    <dgm:cxn modelId="{FC584591-8E95-4C3B-A8B6-4FDC0ABF21CA}" type="presOf" srcId="{8C95FF38-9A2B-4D44-9954-D1B461570031}" destId="{5E503ADE-4A13-400F-86C0-6F4FED3C9A40}" srcOrd="0" destOrd="0" presId="urn:microsoft.com/office/officeart/2005/8/layout/default"/>
    <dgm:cxn modelId="{E9430578-1E9E-4C4C-8348-B71C89D047EA}" srcId="{CACDE627-1616-4B09-83B1-3E0EC404B92B}" destId="{41D52300-F2D7-4C7E-AE80-7F01F305CB2D}" srcOrd="2" destOrd="0" parTransId="{B3A12EB1-0F33-44AC-89C2-05795EE41E5F}" sibTransId="{CC2D616B-2138-4E8E-B5D5-107A497A1DF1}"/>
    <dgm:cxn modelId="{AD5B7977-F254-4C0F-A4C5-B8F02A5617CA}" srcId="{CACDE627-1616-4B09-83B1-3E0EC404B92B}" destId="{5170847F-3B6D-4210-8E12-D74FB4829199}" srcOrd="0" destOrd="0" parTransId="{86BFAD5D-217F-4E5B-8995-5978229DF9DB}" sibTransId="{D0D5F8BC-9145-4E13-B5C4-C27A69C7747E}"/>
    <dgm:cxn modelId="{424D6B1A-9744-4356-AC29-2C90798E61E9}" srcId="{CACDE627-1616-4B09-83B1-3E0EC404B92B}" destId="{8C95FF38-9A2B-4D44-9954-D1B461570031}" srcOrd="3" destOrd="0" parTransId="{28888914-D7CE-4339-BAB5-955EFD94BFC6}" sibTransId="{33FC575C-01CD-4DA7-8083-6911C97F98A9}"/>
    <dgm:cxn modelId="{2FD396F1-1922-433E-85FE-CBA1B11C618B}" srcId="{CACDE627-1616-4B09-83B1-3E0EC404B92B}" destId="{D14F5EE9-6EBD-4EE6-B467-0D4B3688532F}" srcOrd="1" destOrd="0" parTransId="{E957C40B-00B4-4656-A64C-8CBAD178FCA7}" sibTransId="{3F12922A-D050-493A-B9D6-1C6A4DAD0C39}"/>
    <dgm:cxn modelId="{A0FB1BED-9052-465B-8EDF-0A8165E435B1}" srcId="{CACDE627-1616-4B09-83B1-3E0EC404B92B}" destId="{AC121540-2DEC-45E9-BE81-37C237AD0D5E}" srcOrd="5" destOrd="0" parTransId="{93392C17-9F42-4D81-951C-14210C3A17A7}" sibTransId="{E8B00841-E02A-4F0C-9EEF-624921DCF52C}"/>
    <dgm:cxn modelId="{0602AEC3-E327-4B89-B81F-840EABFD2B22}" type="presParOf" srcId="{C8C7B5DF-F205-40F3-A78A-1DFBBE652993}" destId="{F559ECE5-12E1-4FFC-BF28-803498312F94}" srcOrd="0" destOrd="0" presId="urn:microsoft.com/office/officeart/2005/8/layout/default"/>
    <dgm:cxn modelId="{16AEA7EF-DF3A-46E0-BC91-F61F09708759}" type="presParOf" srcId="{C8C7B5DF-F205-40F3-A78A-1DFBBE652993}" destId="{01FF5C7D-5D8F-4D98-AE2A-B4F471B215CC}" srcOrd="1" destOrd="0" presId="urn:microsoft.com/office/officeart/2005/8/layout/default"/>
    <dgm:cxn modelId="{C509B06D-D755-4C11-9895-F1A499116786}" type="presParOf" srcId="{C8C7B5DF-F205-40F3-A78A-1DFBBE652993}" destId="{A1C8AAC0-16B8-45DD-B630-B1B7123D1D22}" srcOrd="2" destOrd="0" presId="urn:microsoft.com/office/officeart/2005/8/layout/default"/>
    <dgm:cxn modelId="{F0482F66-73E7-49CF-80FC-8A2073397B23}" type="presParOf" srcId="{C8C7B5DF-F205-40F3-A78A-1DFBBE652993}" destId="{25BDC938-2BA3-4841-88FB-B0E9B0A6E49A}" srcOrd="3" destOrd="0" presId="urn:microsoft.com/office/officeart/2005/8/layout/default"/>
    <dgm:cxn modelId="{90E64172-39B3-4831-BB24-6F6B6E80BCC9}" type="presParOf" srcId="{C8C7B5DF-F205-40F3-A78A-1DFBBE652993}" destId="{5BC63D44-99B7-4ABA-B70A-6D33E2242CD4}" srcOrd="4" destOrd="0" presId="urn:microsoft.com/office/officeart/2005/8/layout/default"/>
    <dgm:cxn modelId="{382B9776-B830-432D-9534-8B19F6C0104D}" type="presParOf" srcId="{C8C7B5DF-F205-40F3-A78A-1DFBBE652993}" destId="{1EFFA51D-BF3D-4D1B-A0B1-2386381BC60D}" srcOrd="5" destOrd="0" presId="urn:microsoft.com/office/officeart/2005/8/layout/default"/>
    <dgm:cxn modelId="{FCB7480B-8877-498F-9369-4AACD585C09D}" type="presParOf" srcId="{C8C7B5DF-F205-40F3-A78A-1DFBBE652993}" destId="{5E503ADE-4A13-400F-86C0-6F4FED3C9A40}" srcOrd="6" destOrd="0" presId="urn:microsoft.com/office/officeart/2005/8/layout/default"/>
    <dgm:cxn modelId="{18EFF8C4-42D3-411A-9B36-BA29967B6964}" type="presParOf" srcId="{C8C7B5DF-F205-40F3-A78A-1DFBBE652993}" destId="{4F3142BB-3949-4CC2-A0A1-FC2A76A5CE8D}" srcOrd="7" destOrd="0" presId="urn:microsoft.com/office/officeart/2005/8/layout/default"/>
    <dgm:cxn modelId="{0B2FFC59-3063-4A88-AC1D-28BD543834EA}" type="presParOf" srcId="{C8C7B5DF-F205-40F3-A78A-1DFBBE652993}" destId="{A0594BDA-DD73-40C2-A6F4-DAF5F751996D}" srcOrd="8" destOrd="0" presId="urn:microsoft.com/office/officeart/2005/8/layout/default"/>
    <dgm:cxn modelId="{8ECC61A6-C060-4F33-9307-46AE276250F9}" type="presParOf" srcId="{C8C7B5DF-F205-40F3-A78A-1DFBBE652993}" destId="{2E1E9636-A732-41AE-8958-5772DCCDBE29}" srcOrd="9" destOrd="0" presId="urn:microsoft.com/office/officeart/2005/8/layout/default"/>
    <dgm:cxn modelId="{8D398FF5-B205-4178-8D7F-32B950D77305}" type="presParOf" srcId="{C8C7B5DF-F205-40F3-A78A-1DFBBE652993}" destId="{B29DAAC0-38F0-4264-ACB5-1F0C757DE411}" srcOrd="10" destOrd="0" presId="urn:microsoft.com/office/officeart/2005/8/layout/defaul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9D19E9-6569-4627-8814-51E22BC53057}" type="doc">
      <dgm:prSet loTypeId="urn:microsoft.com/office/officeart/2005/8/layout/process2" loCatId="process" qsTypeId="urn:microsoft.com/office/officeart/2005/8/quickstyle/simple5" qsCatId="simple" csTypeId="urn:microsoft.com/office/officeart/2005/8/colors/accent1_2" csCatId="accent1" phldr="1"/>
      <dgm:spPr/>
    </dgm:pt>
    <dgm:pt modelId="{5E6B10C8-6F4A-4742-9655-9FC9DC90AE1F}">
      <dgm:prSet phldrT="[Текст]" custT="1"/>
      <dgm:spPr/>
      <dgm:t>
        <a:bodyPr/>
        <a:lstStyle/>
        <a:p>
          <a:pPr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1) В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индивидуальных консультациях 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май</a:t>
          </a:r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) с целью информирования родителей об итогах проведенной с детьми работы</a:t>
          </a:r>
          <a:endParaRPr lang="ru-RU" sz="1800" dirty="0"/>
        </a:p>
      </dgm:t>
    </dgm:pt>
    <dgm:pt modelId="{3ED02927-DE5C-4E30-9119-3CF0F15386FE}" type="parTrans" cxnId="{E7A05C7C-8DB9-4CC8-B6D0-F5CC493AAEE9}">
      <dgm:prSet/>
      <dgm:spPr/>
      <dgm:t>
        <a:bodyPr/>
        <a:lstStyle/>
        <a:p>
          <a:endParaRPr lang="ru-RU"/>
        </a:p>
      </dgm:t>
    </dgm:pt>
    <dgm:pt modelId="{86F279C4-9998-4AC2-AAF5-C07DF98F4D90}" type="sibTrans" cxnId="{E7A05C7C-8DB9-4CC8-B6D0-F5CC493AAEE9}">
      <dgm:prSet/>
      <dgm:spPr/>
      <dgm:t>
        <a:bodyPr/>
        <a:lstStyle/>
        <a:p>
          <a:endParaRPr lang="ru-RU"/>
        </a:p>
      </dgm:t>
    </dgm:pt>
    <dgm:pt modelId="{CC30C508-DE7E-442B-928B-47D84AAB4D21}">
      <dgm:prSet phldrT="[Текст]" custT="1"/>
      <dgm:spPr/>
      <dgm:t>
        <a:bodyPr/>
        <a:lstStyle/>
        <a:p>
          <a:pPr rtl="0"/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2)</a:t>
          </a:r>
          <a:r>
            <a:rPr lang="ru-RU" sz="1800" dirty="0" smtClean="0"/>
            <a:t>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проведении </a:t>
          </a:r>
          <a:r>
            <a:rPr lang="ru-RU" sz="1800" b="1" i="0" dirty="0" smtClean="0">
              <a:latin typeface="Times New Roman" pitchFamily="18" charset="0"/>
              <a:cs typeface="Times New Roman" pitchFamily="18" charset="0"/>
            </a:rPr>
            <a:t>речевых праздников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(апрель) с целью закрепления коммуникативных умений и навыков, осознания необходимости правильной речи, закрепления пройденного материала </a:t>
          </a:r>
          <a:endParaRPr lang="ru-RU" sz="1800" dirty="0"/>
        </a:p>
      </dgm:t>
    </dgm:pt>
    <dgm:pt modelId="{0F43E16C-A37D-4DA7-9A34-E351803A05C2}" type="sibTrans" cxnId="{E76EB185-EAE5-4089-A9B2-1C22D59BD356}">
      <dgm:prSet/>
      <dgm:spPr/>
      <dgm:t>
        <a:bodyPr/>
        <a:lstStyle/>
        <a:p>
          <a:endParaRPr lang="ru-RU"/>
        </a:p>
      </dgm:t>
    </dgm:pt>
    <dgm:pt modelId="{93666611-13D4-4342-B25E-CAF7BC022361}" type="parTrans" cxnId="{E76EB185-EAE5-4089-A9B2-1C22D59BD356}">
      <dgm:prSet/>
      <dgm:spPr/>
      <dgm:t>
        <a:bodyPr/>
        <a:lstStyle/>
        <a:p>
          <a:endParaRPr lang="ru-RU"/>
        </a:p>
      </dgm:t>
    </dgm:pt>
    <dgm:pt modelId="{566DA5CF-E46E-419F-928E-3FBE1FCE97F5}">
      <dgm:prSet phldrT="[Текст]" custT="1"/>
      <dgm:spPr/>
      <dgm:t>
        <a:bodyPr/>
        <a:lstStyle/>
        <a:p>
          <a:pPr rtl="0"/>
          <a:r>
            <a:rPr lang="ru-RU" sz="1800" b="0" dirty="0" smtClean="0">
              <a:latin typeface="Times New Roman" pitchFamily="18" charset="0"/>
              <a:cs typeface="Times New Roman" pitchFamily="18" charset="0"/>
            </a:rPr>
            <a:t>3)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В проведении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итогового родительского собрания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май)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, на котором даются рекомендации по закреплению полученных навыков правильной речи в летний период</a:t>
          </a:r>
          <a:r>
            <a:rPr lang="ru-RU" sz="1800" dirty="0" smtClean="0"/>
            <a:t/>
          </a:r>
          <a:br>
            <a:rPr lang="ru-RU" sz="1800" dirty="0" smtClean="0"/>
          </a:br>
          <a:endParaRPr lang="ru-RU" sz="1800" dirty="0"/>
        </a:p>
      </dgm:t>
    </dgm:pt>
    <dgm:pt modelId="{E7B1AE02-7E99-41FF-BFDA-CC156229453C}" type="parTrans" cxnId="{235FEE85-0499-4ECA-9B14-B15FEF1AA5A7}">
      <dgm:prSet/>
      <dgm:spPr/>
      <dgm:t>
        <a:bodyPr/>
        <a:lstStyle/>
        <a:p>
          <a:endParaRPr lang="ru-RU"/>
        </a:p>
      </dgm:t>
    </dgm:pt>
    <dgm:pt modelId="{6A7AE4C5-0ADB-42B6-9E27-1666CDF817AF}" type="sibTrans" cxnId="{235FEE85-0499-4ECA-9B14-B15FEF1AA5A7}">
      <dgm:prSet/>
      <dgm:spPr/>
      <dgm:t>
        <a:bodyPr/>
        <a:lstStyle/>
        <a:p>
          <a:endParaRPr lang="ru-RU"/>
        </a:p>
      </dgm:t>
    </dgm:pt>
    <dgm:pt modelId="{19F21472-D997-4B23-89EF-42710B79528D}" type="pres">
      <dgm:prSet presAssocID="{D69D19E9-6569-4627-8814-51E22BC53057}" presName="linearFlow" presStyleCnt="0">
        <dgm:presLayoutVars>
          <dgm:resizeHandles val="exact"/>
        </dgm:presLayoutVars>
      </dgm:prSet>
      <dgm:spPr/>
    </dgm:pt>
    <dgm:pt modelId="{3EE13EF0-85BB-4F97-9ECE-A43A6A0FBFF9}" type="pres">
      <dgm:prSet presAssocID="{5E6B10C8-6F4A-4742-9655-9FC9DC90AE1F}" presName="node" presStyleLbl="node1" presStyleIdx="0" presStyleCnt="3" custScaleX="448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2AE4B1-0281-43A8-925B-57511890BBA1}" type="pres">
      <dgm:prSet presAssocID="{86F279C4-9998-4AC2-AAF5-C07DF98F4D90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1208349-C90D-4EBE-BD0D-B02B4B7099D6}" type="pres">
      <dgm:prSet presAssocID="{86F279C4-9998-4AC2-AAF5-C07DF98F4D90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72ADD72F-24F2-434A-A6A0-47BDF8AE5388}" type="pres">
      <dgm:prSet presAssocID="{CC30C508-DE7E-442B-928B-47D84AAB4D21}" presName="node" presStyleLbl="node1" presStyleIdx="1" presStyleCnt="3" custScaleX="448718" custLinFactNeighborY="-15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9B1F87-2F7C-4EE0-B730-17444F01B3EF}" type="pres">
      <dgm:prSet presAssocID="{0F43E16C-A37D-4DA7-9A34-E351803A05C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45F83DF7-EF5E-446E-B0F8-47E9283BB537}" type="pres">
      <dgm:prSet presAssocID="{0F43E16C-A37D-4DA7-9A34-E351803A05C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D59023DE-3376-4544-AAEE-124F2E76D033}" type="pres">
      <dgm:prSet presAssocID="{566DA5CF-E46E-419F-928E-3FBE1FCE97F5}" presName="node" presStyleLbl="node1" presStyleIdx="2" presStyleCnt="3" custScaleX="448718" custScaleY="152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5FEE85-0499-4ECA-9B14-B15FEF1AA5A7}" srcId="{D69D19E9-6569-4627-8814-51E22BC53057}" destId="{566DA5CF-E46E-419F-928E-3FBE1FCE97F5}" srcOrd="2" destOrd="0" parTransId="{E7B1AE02-7E99-41FF-BFDA-CC156229453C}" sibTransId="{6A7AE4C5-0ADB-42B6-9E27-1666CDF817AF}"/>
    <dgm:cxn modelId="{E76EB185-EAE5-4089-A9B2-1C22D59BD356}" srcId="{D69D19E9-6569-4627-8814-51E22BC53057}" destId="{CC30C508-DE7E-442B-928B-47D84AAB4D21}" srcOrd="1" destOrd="0" parTransId="{93666611-13D4-4342-B25E-CAF7BC022361}" sibTransId="{0F43E16C-A37D-4DA7-9A34-E351803A05C2}"/>
    <dgm:cxn modelId="{E7A05C7C-8DB9-4CC8-B6D0-F5CC493AAEE9}" srcId="{D69D19E9-6569-4627-8814-51E22BC53057}" destId="{5E6B10C8-6F4A-4742-9655-9FC9DC90AE1F}" srcOrd="0" destOrd="0" parTransId="{3ED02927-DE5C-4E30-9119-3CF0F15386FE}" sibTransId="{86F279C4-9998-4AC2-AAF5-C07DF98F4D90}"/>
    <dgm:cxn modelId="{94E3F527-90A9-404B-9055-F0D5900713CA}" type="presOf" srcId="{0F43E16C-A37D-4DA7-9A34-E351803A05C2}" destId="{9C9B1F87-2F7C-4EE0-B730-17444F01B3EF}" srcOrd="0" destOrd="0" presId="urn:microsoft.com/office/officeart/2005/8/layout/process2"/>
    <dgm:cxn modelId="{0958DE4F-9C80-4C46-9635-0BC9019D40EA}" type="presOf" srcId="{D69D19E9-6569-4627-8814-51E22BC53057}" destId="{19F21472-D997-4B23-89EF-42710B79528D}" srcOrd="0" destOrd="0" presId="urn:microsoft.com/office/officeart/2005/8/layout/process2"/>
    <dgm:cxn modelId="{474C2FA6-83AA-41ED-976F-7914B0369F2F}" type="presOf" srcId="{5E6B10C8-6F4A-4742-9655-9FC9DC90AE1F}" destId="{3EE13EF0-85BB-4F97-9ECE-A43A6A0FBFF9}" srcOrd="0" destOrd="0" presId="urn:microsoft.com/office/officeart/2005/8/layout/process2"/>
    <dgm:cxn modelId="{D6946E01-CD91-4B9A-AAAC-E6C50A2FE17A}" type="presOf" srcId="{86F279C4-9998-4AC2-AAF5-C07DF98F4D90}" destId="{212AE4B1-0281-43A8-925B-57511890BBA1}" srcOrd="0" destOrd="0" presId="urn:microsoft.com/office/officeart/2005/8/layout/process2"/>
    <dgm:cxn modelId="{82191C39-8C4B-4CB1-9AB4-8242627CD30F}" type="presOf" srcId="{86F279C4-9998-4AC2-AAF5-C07DF98F4D90}" destId="{A1208349-C90D-4EBE-BD0D-B02B4B7099D6}" srcOrd="1" destOrd="0" presId="urn:microsoft.com/office/officeart/2005/8/layout/process2"/>
    <dgm:cxn modelId="{BDF24E14-56FE-4846-B6A0-1CA0DC934A9E}" type="presOf" srcId="{0F43E16C-A37D-4DA7-9A34-E351803A05C2}" destId="{45F83DF7-EF5E-446E-B0F8-47E9283BB537}" srcOrd="1" destOrd="0" presId="urn:microsoft.com/office/officeart/2005/8/layout/process2"/>
    <dgm:cxn modelId="{B5888105-5316-41D7-86CE-7B4411D21EBC}" type="presOf" srcId="{CC30C508-DE7E-442B-928B-47D84AAB4D21}" destId="{72ADD72F-24F2-434A-A6A0-47BDF8AE5388}" srcOrd="0" destOrd="0" presId="urn:microsoft.com/office/officeart/2005/8/layout/process2"/>
    <dgm:cxn modelId="{5D531326-3485-4976-A742-7DB4A236E65F}" type="presOf" srcId="{566DA5CF-E46E-419F-928E-3FBE1FCE97F5}" destId="{D59023DE-3376-4544-AAEE-124F2E76D033}" srcOrd="0" destOrd="0" presId="urn:microsoft.com/office/officeart/2005/8/layout/process2"/>
    <dgm:cxn modelId="{96C777AD-53B3-42B3-BDD3-268E584C43A8}" type="presParOf" srcId="{19F21472-D997-4B23-89EF-42710B79528D}" destId="{3EE13EF0-85BB-4F97-9ECE-A43A6A0FBFF9}" srcOrd="0" destOrd="0" presId="urn:microsoft.com/office/officeart/2005/8/layout/process2"/>
    <dgm:cxn modelId="{1ED6A1E7-49BC-4E37-AF54-C91858818E95}" type="presParOf" srcId="{19F21472-D997-4B23-89EF-42710B79528D}" destId="{212AE4B1-0281-43A8-925B-57511890BBA1}" srcOrd="1" destOrd="0" presId="urn:microsoft.com/office/officeart/2005/8/layout/process2"/>
    <dgm:cxn modelId="{0F24BEF6-6A8D-4818-9498-CF18256ECD33}" type="presParOf" srcId="{212AE4B1-0281-43A8-925B-57511890BBA1}" destId="{A1208349-C90D-4EBE-BD0D-B02B4B7099D6}" srcOrd="0" destOrd="0" presId="urn:microsoft.com/office/officeart/2005/8/layout/process2"/>
    <dgm:cxn modelId="{0350215B-523F-41A3-89EC-783E0D53BE96}" type="presParOf" srcId="{19F21472-D997-4B23-89EF-42710B79528D}" destId="{72ADD72F-24F2-434A-A6A0-47BDF8AE5388}" srcOrd="2" destOrd="0" presId="urn:microsoft.com/office/officeart/2005/8/layout/process2"/>
    <dgm:cxn modelId="{5DBC2F84-A806-4642-8CDD-36A347EFD263}" type="presParOf" srcId="{19F21472-D997-4B23-89EF-42710B79528D}" destId="{9C9B1F87-2F7C-4EE0-B730-17444F01B3EF}" srcOrd="3" destOrd="0" presId="urn:microsoft.com/office/officeart/2005/8/layout/process2"/>
    <dgm:cxn modelId="{03C3AB1A-D9D8-42A0-A5CC-50339B78FA33}" type="presParOf" srcId="{9C9B1F87-2F7C-4EE0-B730-17444F01B3EF}" destId="{45F83DF7-EF5E-446E-B0F8-47E9283BB537}" srcOrd="0" destOrd="0" presId="urn:microsoft.com/office/officeart/2005/8/layout/process2"/>
    <dgm:cxn modelId="{40BBCFF0-6AED-4933-983C-561D3E64C378}" type="presParOf" srcId="{19F21472-D997-4B23-89EF-42710B79528D}" destId="{D59023DE-3376-4544-AAEE-124F2E76D033}" srcOrd="4" destOrd="0" presId="urn:microsoft.com/office/officeart/2005/8/layout/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44C247-02D8-44B9-B15E-E7B5D4812583}" type="doc">
      <dgm:prSet loTypeId="urn:microsoft.com/office/officeart/2005/8/layout/process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6278DB-5729-4C01-9519-8EEE0E86E84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C00000"/>
              </a:solidFill>
              <a:latin typeface="Constantia" pitchFamily="18" charset="0"/>
            </a:rPr>
            <a:t>Речевые праздники</a:t>
          </a:r>
          <a:endParaRPr lang="ru-RU" sz="2400" b="1" dirty="0">
            <a:solidFill>
              <a:srgbClr val="C00000"/>
            </a:solidFill>
            <a:latin typeface="Constantia" pitchFamily="18" charset="0"/>
          </a:endParaRPr>
        </a:p>
      </dgm:t>
    </dgm:pt>
    <dgm:pt modelId="{F7DCC820-432E-47FF-AF59-E44649E3868D}" type="parTrans" cxnId="{F3CD4153-A3BD-4EDD-AD61-28D764811CF7}">
      <dgm:prSet/>
      <dgm:spPr/>
      <dgm:t>
        <a:bodyPr/>
        <a:lstStyle/>
        <a:p>
          <a:endParaRPr lang="ru-RU"/>
        </a:p>
      </dgm:t>
    </dgm:pt>
    <dgm:pt modelId="{BF4CFDC9-6AED-4B2A-B6DC-FB084AF350B8}" type="sibTrans" cxnId="{F3CD4153-A3BD-4EDD-AD61-28D764811CF7}">
      <dgm:prSet/>
      <dgm:spPr/>
      <dgm:t>
        <a:bodyPr/>
        <a:lstStyle/>
        <a:p>
          <a:endParaRPr lang="ru-RU"/>
        </a:p>
      </dgm:t>
    </dgm:pt>
    <dgm:pt modelId="{689A994B-CB51-4B20-803C-70B4D9D19EF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Нетрадиционная форма работы с родителями, где родители могут помогать своим детям, а самое главное – создается эмоциональный контакт между ними.  Полезно объединять занятие с собранием, тогда родители с большей заинтересованностью относятся к их посещению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600" dirty="0"/>
        </a:p>
      </dgm:t>
    </dgm:pt>
    <dgm:pt modelId="{403A00F1-0F95-4CDC-B720-1F30137AFFB6}" type="parTrans" cxnId="{6D9132FA-0741-4233-AB8B-74979C1D97C6}">
      <dgm:prSet/>
      <dgm:spPr/>
      <dgm:t>
        <a:bodyPr/>
        <a:lstStyle/>
        <a:p>
          <a:endParaRPr lang="ru-RU"/>
        </a:p>
      </dgm:t>
    </dgm:pt>
    <dgm:pt modelId="{C1A08CB6-CBFB-4BB5-AFBB-BCB6A239AC62}" type="sibTrans" cxnId="{6D9132FA-0741-4233-AB8B-74979C1D97C6}">
      <dgm:prSet/>
      <dgm:spPr/>
      <dgm:t>
        <a:bodyPr/>
        <a:lstStyle/>
        <a:p>
          <a:endParaRPr lang="ru-RU"/>
        </a:p>
      </dgm:t>
    </dgm:pt>
    <dgm:pt modelId="{FD9EC418-AE4B-4B0A-AD74-FCB243B78F6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К речевым праздникам </a:t>
          </a:r>
          <a:r>
            <a:rPr lang="ru-RU" sz="2000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предъявляются следующие требования</a:t>
          </a:r>
          <a:endParaRPr lang="ru-RU" sz="2000" dirty="0">
            <a:solidFill>
              <a:schemeClr val="tx1"/>
            </a:solidFill>
          </a:endParaRPr>
        </a:p>
      </dgm:t>
    </dgm:pt>
    <dgm:pt modelId="{96C22827-A74F-4754-B3E9-DD6375F168B2}" type="parTrans" cxnId="{AB5EFFEE-E8A9-4B15-8030-D884528B6557}">
      <dgm:prSet/>
      <dgm:spPr/>
      <dgm:t>
        <a:bodyPr/>
        <a:lstStyle/>
        <a:p>
          <a:endParaRPr lang="ru-RU"/>
        </a:p>
      </dgm:t>
    </dgm:pt>
    <dgm:pt modelId="{0B7C93EC-EE2E-4834-B0A8-DC909FBEE795}" type="sibTrans" cxnId="{AB5EFFEE-E8A9-4B15-8030-D884528B6557}">
      <dgm:prSet/>
      <dgm:spPr/>
      <dgm:t>
        <a:bodyPr/>
        <a:lstStyle/>
        <a:p>
          <a:endParaRPr lang="ru-RU"/>
        </a:p>
      </dgm:t>
    </dgm:pt>
    <dgm:pt modelId="{6BEE6681-9440-4080-9A93-0B85D3E722A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Речевой основой становится то, что готовилось дома с детьми и их родителями</a:t>
          </a:r>
          <a:endParaRPr lang="ru-RU" sz="1800" dirty="0">
            <a:solidFill>
              <a:schemeClr val="bg1"/>
            </a:solidFill>
          </a:endParaRPr>
        </a:p>
      </dgm:t>
    </dgm:pt>
    <dgm:pt modelId="{43C61575-DBCF-4DE2-A47D-1F9B53F21A14}" type="parTrans" cxnId="{53C0AE75-4004-4DC3-A3AC-F495A2EE3253}">
      <dgm:prSet/>
      <dgm:spPr/>
      <dgm:t>
        <a:bodyPr/>
        <a:lstStyle/>
        <a:p>
          <a:endParaRPr lang="ru-RU"/>
        </a:p>
      </dgm:t>
    </dgm:pt>
    <dgm:pt modelId="{F97D4DD0-F7BA-4349-9889-B38F651D1BE6}" type="sibTrans" cxnId="{53C0AE75-4004-4DC3-A3AC-F495A2EE3253}">
      <dgm:prSet/>
      <dgm:spPr/>
      <dgm:t>
        <a:bodyPr/>
        <a:lstStyle/>
        <a:p>
          <a:endParaRPr lang="ru-RU"/>
        </a:p>
      </dgm:t>
    </dgm:pt>
    <dgm:pt modelId="{9B0C05CF-0549-480F-B73A-0F8AE03DE1D6}">
      <dgm:prSet phldrT="[Текст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Итоговое родительское собрание 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проводится в форме круглого стола «Скоро в школу. Как помочь ребенку стать учеником?» Этапы итогового собрания включают:</a:t>
          </a:r>
          <a:endParaRPr lang="ru-RU" dirty="0"/>
        </a:p>
      </dgm:t>
    </dgm:pt>
    <dgm:pt modelId="{07181C83-A9F2-477A-B38B-B510544EF816}" type="parTrans" cxnId="{A8E80E70-8CE5-46DD-99EF-026D1D56197F}">
      <dgm:prSet/>
      <dgm:spPr/>
      <dgm:t>
        <a:bodyPr/>
        <a:lstStyle/>
        <a:p>
          <a:endParaRPr lang="ru-RU"/>
        </a:p>
      </dgm:t>
    </dgm:pt>
    <dgm:pt modelId="{B87226B3-C3A0-454C-A011-9DB5C1EAE91C}" type="sibTrans" cxnId="{A8E80E70-8CE5-46DD-99EF-026D1D56197F}">
      <dgm:prSet/>
      <dgm:spPr/>
      <dgm:t>
        <a:bodyPr/>
        <a:lstStyle/>
        <a:p>
          <a:endParaRPr lang="ru-RU"/>
        </a:p>
      </dgm:t>
    </dgm:pt>
    <dgm:pt modelId="{744830F8-5116-4F8C-9D58-03539506641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Выступление логопеда, воспитателей</a:t>
          </a:r>
          <a:endParaRPr lang="ru-RU" sz="1600" dirty="0">
            <a:solidFill>
              <a:schemeClr val="bg1"/>
            </a:solidFill>
          </a:endParaRPr>
        </a:p>
      </dgm:t>
    </dgm:pt>
    <dgm:pt modelId="{7C48B967-C624-4346-B414-462E83E02BCA}" type="parTrans" cxnId="{4365C918-05A8-44BA-BD47-1F491A59BF12}">
      <dgm:prSet/>
      <dgm:spPr/>
      <dgm:t>
        <a:bodyPr/>
        <a:lstStyle/>
        <a:p>
          <a:endParaRPr lang="ru-RU"/>
        </a:p>
      </dgm:t>
    </dgm:pt>
    <dgm:pt modelId="{ABA488FD-4073-4A1A-83AA-0092916D1D54}" type="sibTrans" cxnId="{4365C918-05A8-44BA-BD47-1F491A59BF12}">
      <dgm:prSet/>
      <dgm:spPr/>
      <dgm:t>
        <a:bodyPr/>
        <a:lstStyle/>
        <a:p>
          <a:endParaRPr lang="ru-RU"/>
        </a:p>
      </dgm:t>
    </dgm:pt>
    <dgm:pt modelId="{A91B4B8B-DE60-4318-B54E-68894060A32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Тематика праздников:«Праздник красивой и правильной речи», «Сказочная ярмарка», «Веселый цирк» </a:t>
          </a:r>
          <a:endParaRPr lang="ru-RU" sz="1600" dirty="0">
            <a:solidFill>
              <a:schemeClr val="bg1"/>
            </a:solidFill>
          </a:endParaRPr>
        </a:p>
      </dgm:t>
    </dgm:pt>
    <dgm:pt modelId="{A26C06D7-BE0A-4143-89ED-52A295FAE6FE}" type="parTrans" cxnId="{9797B4D5-8D70-495F-A61E-68F676E571C1}">
      <dgm:prSet/>
      <dgm:spPr/>
      <dgm:t>
        <a:bodyPr/>
        <a:lstStyle/>
        <a:p>
          <a:endParaRPr lang="ru-RU"/>
        </a:p>
      </dgm:t>
    </dgm:pt>
    <dgm:pt modelId="{D5FA1809-97A6-4D08-8CB3-9AAA314012FB}" type="sibTrans" cxnId="{9797B4D5-8D70-495F-A61E-68F676E571C1}">
      <dgm:prSet/>
      <dgm:spPr/>
      <dgm:t>
        <a:bodyPr/>
        <a:lstStyle/>
        <a:p>
          <a:endParaRPr lang="ru-RU"/>
        </a:p>
      </dgm:t>
    </dgm:pt>
    <dgm:pt modelId="{F83F5858-86DB-4288-B273-2AE70224A24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Показ  фрагментов  занятий</a:t>
          </a:r>
          <a:endParaRPr lang="ru-RU" sz="1600" dirty="0">
            <a:solidFill>
              <a:schemeClr val="bg1"/>
            </a:solidFill>
          </a:endParaRPr>
        </a:p>
      </dgm:t>
    </dgm:pt>
    <dgm:pt modelId="{ED118986-8E65-4EA1-8004-446A5D7778C1}" type="parTrans" cxnId="{0644383C-150D-4B64-A842-988340144996}">
      <dgm:prSet/>
      <dgm:spPr/>
      <dgm:t>
        <a:bodyPr/>
        <a:lstStyle/>
        <a:p>
          <a:endParaRPr lang="ru-RU"/>
        </a:p>
      </dgm:t>
    </dgm:pt>
    <dgm:pt modelId="{860CC870-FC26-47C3-933B-E8A0C5F8D254}" type="sibTrans" cxnId="{0644383C-150D-4B64-A842-988340144996}">
      <dgm:prSet/>
      <dgm:spPr/>
      <dgm:t>
        <a:bodyPr/>
        <a:lstStyle/>
        <a:p>
          <a:endParaRPr lang="ru-RU"/>
        </a:p>
      </dgm:t>
    </dgm:pt>
    <dgm:pt modelId="{704A8F94-BB96-4770-8277-F5F9FCCBE2A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Анализ выступлений детей и обмен опытом родителей</a:t>
          </a:r>
          <a:endParaRPr lang="ru-RU" sz="1600" dirty="0">
            <a:solidFill>
              <a:schemeClr val="bg1"/>
            </a:solidFill>
          </a:endParaRPr>
        </a:p>
      </dgm:t>
    </dgm:pt>
    <dgm:pt modelId="{FB220EE7-9424-44A9-9F57-E1DB3A6A25DD}" type="parTrans" cxnId="{5E77DE12-E955-44ED-B819-75720965DCC8}">
      <dgm:prSet/>
      <dgm:spPr/>
      <dgm:t>
        <a:bodyPr/>
        <a:lstStyle/>
        <a:p>
          <a:endParaRPr lang="ru-RU"/>
        </a:p>
      </dgm:t>
    </dgm:pt>
    <dgm:pt modelId="{9A06683E-3302-4ADD-A56F-4EAF17D725CE}" type="sibTrans" cxnId="{5E77DE12-E955-44ED-B819-75720965DCC8}">
      <dgm:prSet/>
      <dgm:spPr/>
      <dgm:t>
        <a:bodyPr/>
        <a:lstStyle/>
        <a:p>
          <a:endParaRPr lang="ru-RU"/>
        </a:p>
      </dgm:t>
    </dgm:pt>
    <dgm:pt modelId="{64CC7656-739D-4543-A30F-18C58B92B62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ru-RU" sz="1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Максимальная активность детей и родителей</a:t>
          </a:r>
          <a:endParaRPr lang="ru-RU" sz="1800" dirty="0">
            <a:solidFill>
              <a:schemeClr val="bg1"/>
            </a:solidFill>
          </a:endParaRPr>
        </a:p>
      </dgm:t>
    </dgm:pt>
    <dgm:pt modelId="{2412B178-996B-4800-B2B3-461882F8AE6A}" type="parTrans" cxnId="{82565B13-4FA7-4F21-BEE4-F9401AFBE63B}">
      <dgm:prSet/>
      <dgm:spPr/>
      <dgm:t>
        <a:bodyPr/>
        <a:lstStyle/>
        <a:p>
          <a:endParaRPr lang="ru-RU"/>
        </a:p>
      </dgm:t>
    </dgm:pt>
    <dgm:pt modelId="{340053B5-5AE3-453D-97DA-4CA10F2B599E}" type="sibTrans" cxnId="{82565B13-4FA7-4F21-BEE4-F9401AFBE63B}">
      <dgm:prSet/>
      <dgm:spPr/>
      <dgm:t>
        <a:bodyPr/>
        <a:lstStyle/>
        <a:p>
          <a:endParaRPr lang="ru-RU"/>
        </a:p>
      </dgm:t>
    </dgm:pt>
    <dgm:pt modelId="{46E6150E-2CD5-4C0A-A86B-8703932C78E9}" type="pres">
      <dgm:prSet presAssocID="{1844C247-02D8-44B9-B15E-E7B5D48125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A7CF5-5078-4CB5-B7F4-4D1950DE11F1}" type="pres">
      <dgm:prSet presAssocID="{9B0C05CF-0549-480F-B73A-0F8AE03DE1D6}" presName="boxAndChildren" presStyleCnt="0"/>
      <dgm:spPr/>
    </dgm:pt>
    <dgm:pt modelId="{A37E3343-63AD-4601-8B19-2357B4F30754}" type="pres">
      <dgm:prSet presAssocID="{9B0C05CF-0549-480F-B73A-0F8AE03DE1D6}" presName="parentTextBox" presStyleLbl="node1" presStyleIdx="0" presStyleCnt="3"/>
      <dgm:spPr/>
      <dgm:t>
        <a:bodyPr/>
        <a:lstStyle/>
        <a:p>
          <a:endParaRPr lang="ru-RU"/>
        </a:p>
      </dgm:t>
    </dgm:pt>
    <dgm:pt modelId="{3F2FB235-C781-4EC7-8FB5-525416BCD906}" type="pres">
      <dgm:prSet presAssocID="{9B0C05CF-0549-480F-B73A-0F8AE03DE1D6}" presName="entireBox" presStyleLbl="node1" presStyleIdx="0" presStyleCnt="3" custScaleY="138177"/>
      <dgm:spPr/>
      <dgm:t>
        <a:bodyPr/>
        <a:lstStyle/>
        <a:p>
          <a:endParaRPr lang="ru-RU"/>
        </a:p>
      </dgm:t>
    </dgm:pt>
    <dgm:pt modelId="{63831D60-6680-434A-BC1C-093EFD8AD259}" type="pres">
      <dgm:prSet presAssocID="{9B0C05CF-0549-480F-B73A-0F8AE03DE1D6}" presName="descendantBox" presStyleCnt="0"/>
      <dgm:spPr/>
    </dgm:pt>
    <dgm:pt modelId="{F8AF86C7-12FC-4745-B9ED-C95DCF647F10}" type="pres">
      <dgm:prSet presAssocID="{744830F8-5116-4F8C-9D58-035395066413}" presName="childTextBox" presStyleLbl="fgAccFollowNode1" presStyleIdx="0" presStyleCnt="7" custScaleY="1569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C182E-CA3A-436A-A9AA-44E4EAFF5CB2}" type="pres">
      <dgm:prSet presAssocID="{F83F5858-86DB-4288-B273-2AE70224A240}" presName="childTextBox" presStyleLbl="fgAccFollowNode1" presStyleIdx="1" presStyleCnt="7" custScaleY="15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760140-75B6-4340-B7AA-065E295B5C46}" type="pres">
      <dgm:prSet presAssocID="{704A8F94-BB96-4770-8277-F5F9FCCBE2A5}" presName="childTextBox" presStyleLbl="fgAccFollowNode1" presStyleIdx="2" presStyleCnt="7" custScaleY="160350" custLinFactNeighborX="885" custLinFactNeighborY="-15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D207C-3FA1-4E17-BC66-D39051F770AB}" type="pres">
      <dgm:prSet presAssocID="{0B7C93EC-EE2E-4834-B0A8-DC909FBEE795}" presName="sp" presStyleCnt="0"/>
      <dgm:spPr/>
    </dgm:pt>
    <dgm:pt modelId="{670003D0-B7A7-4102-9E83-F2B7EDA6DFEA}" type="pres">
      <dgm:prSet presAssocID="{FD9EC418-AE4B-4B0A-AD74-FCB243B78F6E}" presName="arrowAndChildren" presStyleCnt="0"/>
      <dgm:spPr/>
    </dgm:pt>
    <dgm:pt modelId="{E622649F-2B33-4BBC-AE84-82400877B514}" type="pres">
      <dgm:prSet presAssocID="{FD9EC418-AE4B-4B0A-AD74-FCB243B78F6E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1CEBEFFB-1763-465F-B674-079E516187E6}" type="pres">
      <dgm:prSet presAssocID="{FD9EC418-AE4B-4B0A-AD74-FCB243B78F6E}" presName="arrow" presStyleLbl="node1" presStyleIdx="1" presStyleCnt="3"/>
      <dgm:spPr/>
      <dgm:t>
        <a:bodyPr/>
        <a:lstStyle/>
        <a:p>
          <a:endParaRPr lang="ru-RU"/>
        </a:p>
      </dgm:t>
    </dgm:pt>
    <dgm:pt modelId="{40B92D4B-6213-4631-B6FD-A32D518B6C91}" type="pres">
      <dgm:prSet presAssocID="{FD9EC418-AE4B-4B0A-AD74-FCB243B78F6E}" presName="descendantArrow" presStyleCnt="0"/>
      <dgm:spPr/>
    </dgm:pt>
    <dgm:pt modelId="{0723FD65-1E65-480B-BEA0-92E3CF5939E0}" type="pres">
      <dgm:prSet presAssocID="{6BEE6681-9440-4080-9A93-0B85D3E722AD}" presName="childTextArrow" presStyleLbl="fgAccFollowNode1" presStyleIdx="3" presStyleCnt="7" custScaleY="160194" custLinFactNeighborX="-103" custLinFactNeighborY="61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EA93C4-153F-46E5-A667-F1CEC1FC0332}" type="pres">
      <dgm:prSet presAssocID="{64CC7656-739D-4543-A30F-18C58B92B623}" presName="childTextArrow" presStyleLbl="fgAccFollowNode1" presStyleIdx="4" presStyleCnt="7" custScaleY="165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B09537-9D46-4D55-8CFB-EDD432C96BF3}" type="pres">
      <dgm:prSet presAssocID="{A91B4B8B-DE60-4318-B54E-68894060A328}" presName="childTextArrow" presStyleLbl="fgAccFollowNode1" presStyleIdx="5" presStyleCnt="7" custScaleY="1601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5D98E-5499-48E0-8AA5-E9425F46FAD4}" type="pres">
      <dgm:prSet presAssocID="{BF4CFDC9-6AED-4B2A-B6DC-FB084AF350B8}" presName="sp" presStyleCnt="0"/>
      <dgm:spPr/>
    </dgm:pt>
    <dgm:pt modelId="{2B19D91D-18DC-4F3E-86F2-E5FB062E262A}" type="pres">
      <dgm:prSet presAssocID="{036278DB-5729-4C01-9519-8EEE0E86E84D}" presName="arrowAndChildren" presStyleCnt="0"/>
      <dgm:spPr/>
    </dgm:pt>
    <dgm:pt modelId="{E31B4364-1E5F-42F4-8C39-4E8348B798E6}" type="pres">
      <dgm:prSet presAssocID="{036278DB-5729-4C01-9519-8EEE0E86E84D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1754E70-4E8D-45C7-B425-129818504741}" type="pres">
      <dgm:prSet presAssocID="{036278DB-5729-4C01-9519-8EEE0E86E84D}" presName="arrow" presStyleLbl="node1" presStyleIdx="2" presStyleCnt="3" custLinFactNeighborY="-41"/>
      <dgm:spPr/>
      <dgm:t>
        <a:bodyPr/>
        <a:lstStyle/>
        <a:p>
          <a:endParaRPr lang="ru-RU"/>
        </a:p>
      </dgm:t>
    </dgm:pt>
    <dgm:pt modelId="{A05ABEAE-5B66-4D7B-A906-DFD1E26C25A3}" type="pres">
      <dgm:prSet presAssocID="{036278DB-5729-4C01-9519-8EEE0E86E84D}" presName="descendantArrow" presStyleCnt="0"/>
      <dgm:spPr/>
    </dgm:pt>
    <dgm:pt modelId="{7542DCF1-C97A-4741-9858-980EBE058283}" type="pres">
      <dgm:prSet presAssocID="{689A994B-CB51-4B20-803C-70B4D9D19EF5}" presName="childTextArrow" presStyleLbl="fgAccFollowNode1" presStyleIdx="6" presStyleCnt="7" custScaleY="156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65C918-05A8-44BA-BD47-1F491A59BF12}" srcId="{9B0C05CF-0549-480F-B73A-0F8AE03DE1D6}" destId="{744830F8-5116-4F8C-9D58-035395066413}" srcOrd="0" destOrd="0" parTransId="{7C48B967-C624-4346-B414-462E83E02BCA}" sibTransId="{ABA488FD-4073-4A1A-83AA-0092916D1D54}"/>
    <dgm:cxn modelId="{5E77DE12-E955-44ED-B819-75720965DCC8}" srcId="{9B0C05CF-0549-480F-B73A-0F8AE03DE1D6}" destId="{704A8F94-BB96-4770-8277-F5F9FCCBE2A5}" srcOrd="2" destOrd="0" parTransId="{FB220EE7-9424-44A9-9F57-E1DB3A6A25DD}" sibTransId="{9A06683E-3302-4ADD-A56F-4EAF17D725CE}"/>
    <dgm:cxn modelId="{A8E80E70-8CE5-46DD-99EF-026D1D56197F}" srcId="{1844C247-02D8-44B9-B15E-E7B5D4812583}" destId="{9B0C05CF-0549-480F-B73A-0F8AE03DE1D6}" srcOrd="2" destOrd="0" parTransId="{07181C83-A9F2-477A-B38B-B510544EF816}" sibTransId="{B87226B3-C3A0-454C-A011-9DB5C1EAE91C}"/>
    <dgm:cxn modelId="{AB5EFFEE-E8A9-4B15-8030-D884528B6557}" srcId="{1844C247-02D8-44B9-B15E-E7B5D4812583}" destId="{FD9EC418-AE4B-4B0A-AD74-FCB243B78F6E}" srcOrd="1" destOrd="0" parTransId="{96C22827-A74F-4754-B3E9-DD6375F168B2}" sibTransId="{0B7C93EC-EE2E-4834-B0A8-DC909FBEE795}"/>
    <dgm:cxn modelId="{6F0BCCD6-29E2-4972-A65F-63D3513BAFF5}" type="presOf" srcId="{036278DB-5729-4C01-9519-8EEE0E86E84D}" destId="{D1754E70-4E8D-45C7-B425-129818504741}" srcOrd="1" destOrd="0" presId="urn:microsoft.com/office/officeart/2005/8/layout/process4"/>
    <dgm:cxn modelId="{03044963-B617-4CEA-AF71-9764B0F59D7E}" type="presOf" srcId="{036278DB-5729-4C01-9519-8EEE0E86E84D}" destId="{E31B4364-1E5F-42F4-8C39-4E8348B798E6}" srcOrd="0" destOrd="0" presId="urn:microsoft.com/office/officeart/2005/8/layout/process4"/>
    <dgm:cxn modelId="{82565B13-4FA7-4F21-BEE4-F9401AFBE63B}" srcId="{FD9EC418-AE4B-4B0A-AD74-FCB243B78F6E}" destId="{64CC7656-739D-4543-A30F-18C58B92B623}" srcOrd="1" destOrd="0" parTransId="{2412B178-996B-4800-B2B3-461882F8AE6A}" sibTransId="{340053B5-5AE3-453D-97DA-4CA10F2B599E}"/>
    <dgm:cxn modelId="{37704E39-474C-4F89-8121-5C517EA5633A}" type="presOf" srcId="{FD9EC418-AE4B-4B0A-AD74-FCB243B78F6E}" destId="{E622649F-2B33-4BBC-AE84-82400877B514}" srcOrd="0" destOrd="0" presId="urn:microsoft.com/office/officeart/2005/8/layout/process4"/>
    <dgm:cxn modelId="{96E6A5B8-D96B-4336-B3BB-7F29187FC91E}" type="presOf" srcId="{9B0C05CF-0549-480F-B73A-0F8AE03DE1D6}" destId="{3F2FB235-C781-4EC7-8FB5-525416BCD906}" srcOrd="1" destOrd="0" presId="urn:microsoft.com/office/officeart/2005/8/layout/process4"/>
    <dgm:cxn modelId="{B54B1555-D3B7-4A84-AA71-1EBE0CF4B36C}" type="presOf" srcId="{6BEE6681-9440-4080-9A93-0B85D3E722AD}" destId="{0723FD65-1E65-480B-BEA0-92E3CF5939E0}" srcOrd="0" destOrd="0" presId="urn:microsoft.com/office/officeart/2005/8/layout/process4"/>
    <dgm:cxn modelId="{F3CD4153-A3BD-4EDD-AD61-28D764811CF7}" srcId="{1844C247-02D8-44B9-B15E-E7B5D4812583}" destId="{036278DB-5729-4C01-9519-8EEE0E86E84D}" srcOrd="0" destOrd="0" parTransId="{F7DCC820-432E-47FF-AF59-E44649E3868D}" sibTransId="{BF4CFDC9-6AED-4B2A-B6DC-FB084AF350B8}"/>
    <dgm:cxn modelId="{C0663879-47C8-429D-A28A-AF3AC6833D18}" type="presOf" srcId="{F83F5858-86DB-4288-B273-2AE70224A240}" destId="{A85C182E-CA3A-436A-A9AA-44E4EAFF5CB2}" srcOrd="0" destOrd="0" presId="urn:microsoft.com/office/officeart/2005/8/layout/process4"/>
    <dgm:cxn modelId="{45CE6652-5404-4F87-B8B6-18AC1AAC5DE2}" type="presOf" srcId="{744830F8-5116-4F8C-9D58-035395066413}" destId="{F8AF86C7-12FC-4745-B9ED-C95DCF647F10}" srcOrd="0" destOrd="0" presId="urn:microsoft.com/office/officeart/2005/8/layout/process4"/>
    <dgm:cxn modelId="{976A7861-83B1-4538-827E-9F81621F4700}" type="presOf" srcId="{9B0C05CF-0549-480F-B73A-0F8AE03DE1D6}" destId="{A37E3343-63AD-4601-8B19-2357B4F30754}" srcOrd="0" destOrd="0" presId="urn:microsoft.com/office/officeart/2005/8/layout/process4"/>
    <dgm:cxn modelId="{0644383C-150D-4B64-A842-988340144996}" srcId="{9B0C05CF-0549-480F-B73A-0F8AE03DE1D6}" destId="{F83F5858-86DB-4288-B273-2AE70224A240}" srcOrd="1" destOrd="0" parTransId="{ED118986-8E65-4EA1-8004-446A5D7778C1}" sibTransId="{860CC870-FC26-47C3-933B-E8A0C5F8D254}"/>
    <dgm:cxn modelId="{69E57F64-EDD3-40EA-B515-6F24C648345C}" type="presOf" srcId="{689A994B-CB51-4B20-803C-70B4D9D19EF5}" destId="{7542DCF1-C97A-4741-9858-980EBE058283}" srcOrd="0" destOrd="0" presId="urn:microsoft.com/office/officeart/2005/8/layout/process4"/>
    <dgm:cxn modelId="{27A7D2F9-B052-4050-9500-3B0D10F72D7B}" type="presOf" srcId="{704A8F94-BB96-4770-8277-F5F9FCCBE2A5}" destId="{91760140-75B6-4340-B7AA-065E295B5C46}" srcOrd="0" destOrd="0" presId="urn:microsoft.com/office/officeart/2005/8/layout/process4"/>
    <dgm:cxn modelId="{6C7D277A-A77F-4D33-B781-372B9BD2CB95}" type="presOf" srcId="{FD9EC418-AE4B-4B0A-AD74-FCB243B78F6E}" destId="{1CEBEFFB-1763-465F-B674-079E516187E6}" srcOrd="1" destOrd="0" presId="urn:microsoft.com/office/officeart/2005/8/layout/process4"/>
    <dgm:cxn modelId="{6D9132FA-0741-4233-AB8B-74979C1D97C6}" srcId="{036278DB-5729-4C01-9519-8EEE0E86E84D}" destId="{689A994B-CB51-4B20-803C-70B4D9D19EF5}" srcOrd="0" destOrd="0" parTransId="{403A00F1-0F95-4CDC-B720-1F30137AFFB6}" sibTransId="{C1A08CB6-CBFB-4BB5-AFBB-BCB6A239AC62}"/>
    <dgm:cxn modelId="{53C0AE75-4004-4DC3-A3AC-F495A2EE3253}" srcId="{FD9EC418-AE4B-4B0A-AD74-FCB243B78F6E}" destId="{6BEE6681-9440-4080-9A93-0B85D3E722AD}" srcOrd="0" destOrd="0" parTransId="{43C61575-DBCF-4DE2-A47D-1F9B53F21A14}" sibTransId="{F97D4DD0-F7BA-4349-9889-B38F651D1BE6}"/>
    <dgm:cxn modelId="{8BAFBE9A-E91A-413E-B959-920586B67FE7}" type="presOf" srcId="{1844C247-02D8-44B9-B15E-E7B5D4812583}" destId="{46E6150E-2CD5-4C0A-A86B-8703932C78E9}" srcOrd="0" destOrd="0" presId="urn:microsoft.com/office/officeart/2005/8/layout/process4"/>
    <dgm:cxn modelId="{9797B4D5-8D70-495F-A61E-68F676E571C1}" srcId="{FD9EC418-AE4B-4B0A-AD74-FCB243B78F6E}" destId="{A91B4B8B-DE60-4318-B54E-68894060A328}" srcOrd="2" destOrd="0" parTransId="{A26C06D7-BE0A-4143-89ED-52A295FAE6FE}" sibTransId="{D5FA1809-97A6-4D08-8CB3-9AAA314012FB}"/>
    <dgm:cxn modelId="{843D1925-80C2-480B-805F-C64663AFF2DF}" type="presOf" srcId="{A91B4B8B-DE60-4318-B54E-68894060A328}" destId="{C7B09537-9D46-4D55-8CFB-EDD432C96BF3}" srcOrd="0" destOrd="0" presId="urn:microsoft.com/office/officeart/2005/8/layout/process4"/>
    <dgm:cxn modelId="{E43F3774-DA96-4787-8D04-9CE2228C08B9}" type="presOf" srcId="{64CC7656-739D-4543-A30F-18C58B92B623}" destId="{F4EA93C4-153F-46E5-A667-F1CEC1FC0332}" srcOrd="0" destOrd="0" presId="urn:microsoft.com/office/officeart/2005/8/layout/process4"/>
    <dgm:cxn modelId="{F58434BF-2AC8-4958-B6DA-84D40C90CB4A}" type="presParOf" srcId="{46E6150E-2CD5-4C0A-A86B-8703932C78E9}" destId="{FFAA7CF5-5078-4CB5-B7F4-4D1950DE11F1}" srcOrd="0" destOrd="0" presId="urn:microsoft.com/office/officeart/2005/8/layout/process4"/>
    <dgm:cxn modelId="{A910746C-045B-4A97-B38B-F5CE84064FAF}" type="presParOf" srcId="{FFAA7CF5-5078-4CB5-B7F4-4D1950DE11F1}" destId="{A37E3343-63AD-4601-8B19-2357B4F30754}" srcOrd="0" destOrd="0" presId="urn:microsoft.com/office/officeart/2005/8/layout/process4"/>
    <dgm:cxn modelId="{E2BA5F7D-8E08-406B-9242-65181E897329}" type="presParOf" srcId="{FFAA7CF5-5078-4CB5-B7F4-4D1950DE11F1}" destId="{3F2FB235-C781-4EC7-8FB5-525416BCD906}" srcOrd="1" destOrd="0" presId="urn:microsoft.com/office/officeart/2005/8/layout/process4"/>
    <dgm:cxn modelId="{77A4BCF5-A557-48C7-85AE-D14E4EA2375F}" type="presParOf" srcId="{FFAA7CF5-5078-4CB5-B7F4-4D1950DE11F1}" destId="{63831D60-6680-434A-BC1C-093EFD8AD259}" srcOrd="2" destOrd="0" presId="urn:microsoft.com/office/officeart/2005/8/layout/process4"/>
    <dgm:cxn modelId="{10F64E61-2070-41E9-8580-CF710889CA46}" type="presParOf" srcId="{63831D60-6680-434A-BC1C-093EFD8AD259}" destId="{F8AF86C7-12FC-4745-B9ED-C95DCF647F10}" srcOrd="0" destOrd="0" presId="urn:microsoft.com/office/officeart/2005/8/layout/process4"/>
    <dgm:cxn modelId="{28F1027A-0750-4613-9CCF-F480B4C5F403}" type="presParOf" srcId="{63831D60-6680-434A-BC1C-093EFD8AD259}" destId="{A85C182E-CA3A-436A-A9AA-44E4EAFF5CB2}" srcOrd="1" destOrd="0" presId="urn:microsoft.com/office/officeart/2005/8/layout/process4"/>
    <dgm:cxn modelId="{B5C7B5CF-1BFE-4BD3-992A-A04340795DC4}" type="presParOf" srcId="{63831D60-6680-434A-BC1C-093EFD8AD259}" destId="{91760140-75B6-4340-B7AA-065E295B5C46}" srcOrd="2" destOrd="0" presId="urn:microsoft.com/office/officeart/2005/8/layout/process4"/>
    <dgm:cxn modelId="{150A0F1E-5C9F-4F0D-B3FE-7B6A9B4A2827}" type="presParOf" srcId="{46E6150E-2CD5-4C0A-A86B-8703932C78E9}" destId="{44AD207C-3FA1-4E17-BC66-D39051F770AB}" srcOrd="1" destOrd="0" presId="urn:microsoft.com/office/officeart/2005/8/layout/process4"/>
    <dgm:cxn modelId="{DA38C8F6-3F8C-47B9-B07F-21C83F568855}" type="presParOf" srcId="{46E6150E-2CD5-4C0A-A86B-8703932C78E9}" destId="{670003D0-B7A7-4102-9E83-F2B7EDA6DFEA}" srcOrd="2" destOrd="0" presId="urn:microsoft.com/office/officeart/2005/8/layout/process4"/>
    <dgm:cxn modelId="{A8F548E0-ADFA-4DD0-BE4E-466BD1B78653}" type="presParOf" srcId="{670003D0-B7A7-4102-9E83-F2B7EDA6DFEA}" destId="{E622649F-2B33-4BBC-AE84-82400877B514}" srcOrd="0" destOrd="0" presId="urn:microsoft.com/office/officeart/2005/8/layout/process4"/>
    <dgm:cxn modelId="{E42AFF9C-4691-4FDA-AAAC-537086D07382}" type="presParOf" srcId="{670003D0-B7A7-4102-9E83-F2B7EDA6DFEA}" destId="{1CEBEFFB-1763-465F-B674-079E516187E6}" srcOrd="1" destOrd="0" presId="urn:microsoft.com/office/officeart/2005/8/layout/process4"/>
    <dgm:cxn modelId="{DD6E4527-E6AE-4820-82C9-21A1486449BF}" type="presParOf" srcId="{670003D0-B7A7-4102-9E83-F2B7EDA6DFEA}" destId="{40B92D4B-6213-4631-B6FD-A32D518B6C91}" srcOrd="2" destOrd="0" presId="urn:microsoft.com/office/officeart/2005/8/layout/process4"/>
    <dgm:cxn modelId="{EAD4E88E-306F-44BA-9BD6-3D7F0190953D}" type="presParOf" srcId="{40B92D4B-6213-4631-B6FD-A32D518B6C91}" destId="{0723FD65-1E65-480B-BEA0-92E3CF5939E0}" srcOrd="0" destOrd="0" presId="urn:microsoft.com/office/officeart/2005/8/layout/process4"/>
    <dgm:cxn modelId="{3647F9EE-717A-4C6E-A3F4-DC10701F8327}" type="presParOf" srcId="{40B92D4B-6213-4631-B6FD-A32D518B6C91}" destId="{F4EA93C4-153F-46E5-A667-F1CEC1FC0332}" srcOrd="1" destOrd="0" presId="urn:microsoft.com/office/officeart/2005/8/layout/process4"/>
    <dgm:cxn modelId="{8B4C253E-84AA-4163-9AD8-BE4DF4D06B01}" type="presParOf" srcId="{40B92D4B-6213-4631-B6FD-A32D518B6C91}" destId="{C7B09537-9D46-4D55-8CFB-EDD432C96BF3}" srcOrd="2" destOrd="0" presId="urn:microsoft.com/office/officeart/2005/8/layout/process4"/>
    <dgm:cxn modelId="{1B659DB6-1B3A-443D-8B13-E2D09D53B6A0}" type="presParOf" srcId="{46E6150E-2CD5-4C0A-A86B-8703932C78E9}" destId="{2855D98E-5499-48E0-8AA5-E9425F46FAD4}" srcOrd="3" destOrd="0" presId="urn:microsoft.com/office/officeart/2005/8/layout/process4"/>
    <dgm:cxn modelId="{71231D12-7488-4A3B-8C4A-B1A6452729F3}" type="presParOf" srcId="{46E6150E-2CD5-4C0A-A86B-8703932C78E9}" destId="{2B19D91D-18DC-4F3E-86F2-E5FB062E262A}" srcOrd="4" destOrd="0" presId="urn:microsoft.com/office/officeart/2005/8/layout/process4"/>
    <dgm:cxn modelId="{F6C8AC99-299C-472B-96E6-491A6A2AFFEA}" type="presParOf" srcId="{2B19D91D-18DC-4F3E-86F2-E5FB062E262A}" destId="{E31B4364-1E5F-42F4-8C39-4E8348B798E6}" srcOrd="0" destOrd="0" presId="urn:microsoft.com/office/officeart/2005/8/layout/process4"/>
    <dgm:cxn modelId="{B6D49D30-B34A-48C5-A1A7-F1FF90816652}" type="presParOf" srcId="{2B19D91D-18DC-4F3E-86F2-E5FB062E262A}" destId="{D1754E70-4E8D-45C7-B425-129818504741}" srcOrd="1" destOrd="0" presId="urn:microsoft.com/office/officeart/2005/8/layout/process4"/>
    <dgm:cxn modelId="{31B89BBA-F9EB-4C95-A2EB-C65361E60844}" type="presParOf" srcId="{2B19D91D-18DC-4F3E-86F2-E5FB062E262A}" destId="{A05ABEAE-5B66-4D7B-A906-DFD1E26C25A3}" srcOrd="2" destOrd="0" presId="urn:microsoft.com/office/officeart/2005/8/layout/process4"/>
    <dgm:cxn modelId="{FEA37231-5CD4-4BFC-A116-ED34AAD837CF}" type="presParOf" srcId="{A05ABEAE-5B66-4D7B-A906-DFD1E26C25A3}" destId="{7542DCF1-C97A-4741-9858-980EBE058283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B889CAA-13B9-4A07-9CB1-BBC3EC6E158C}">
      <dsp:nvSpPr>
        <dsp:cNvPr id="0" name=""/>
        <dsp:cNvSpPr/>
      </dsp:nvSpPr>
      <dsp:spPr>
        <a:xfrm>
          <a:off x="0" y="0"/>
          <a:ext cx="8229600" cy="6403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itchFamily="18" charset="0"/>
              <a:cs typeface="Times New Roman" pitchFamily="18" charset="0"/>
            </a:rPr>
            <a:t>Формирование активной позиции родителей</a:t>
          </a:r>
          <a:endParaRPr lang="ru-RU" sz="2400" kern="1200" dirty="0">
            <a:latin typeface="Constantia" pitchFamily="18" charset="0"/>
            <a:cs typeface="Times New Roman" pitchFamily="18" charset="0"/>
          </a:endParaRPr>
        </a:p>
      </dsp:txBody>
      <dsp:txXfrm>
        <a:off x="0" y="0"/>
        <a:ext cx="8229600" cy="640349"/>
      </dsp:txXfrm>
    </dsp:sp>
    <dsp:sp modelId="{1B283E3E-C662-4416-B71E-F228EC92DC93}">
      <dsp:nvSpPr>
        <dsp:cNvPr id="0" name=""/>
        <dsp:cNvSpPr/>
      </dsp:nvSpPr>
      <dsp:spPr>
        <a:xfrm>
          <a:off x="0" y="1273210"/>
          <a:ext cx="8229600" cy="11658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itchFamily="18" charset="0"/>
              <a:cs typeface="Times New Roman" pitchFamily="18" charset="0"/>
            </a:rPr>
            <a:t>Привлечение их внимания к процессу коррекционно-воспитательной работы с детьми с речевыми нарушениями</a:t>
          </a:r>
          <a:endParaRPr lang="ru-RU" sz="2400" kern="1200" dirty="0">
            <a:latin typeface="Constantia" pitchFamily="18" charset="0"/>
            <a:cs typeface="Times New Roman" pitchFamily="18" charset="0"/>
          </a:endParaRPr>
        </a:p>
      </dsp:txBody>
      <dsp:txXfrm>
        <a:off x="0" y="1273210"/>
        <a:ext cx="8229600" cy="1165842"/>
      </dsp:txXfrm>
    </dsp:sp>
    <dsp:sp modelId="{C472582D-BB91-4BEE-BAFA-37B4FE2EDA5C}">
      <dsp:nvSpPr>
        <dsp:cNvPr id="0" name=""/>
        <dsp:cNvSpPr/>
      </dsp:nvSpPr>
      <dsp:spPr>
        <a:xfrm>
          <a:off x="0" y="2856875"/>
          <a:ext cx="8229600" cy="164267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Определение и разработка вариативных форм и методов работы с родителями; технологии эффективного взаимодействия логопеда и родителей, способствующей повышению качества коррекционно-логопедической работы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2856875"/>
        <a:ext cx="8229600" cy="164267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07C4DF-7767-46D9-A4C2-CAF5C93D99F4}">
      <dsp:nvSpPr>
        <dsp:cNvPr id="0" name=""/>
        <dsp:cNvSpPr/>
      </dsp:nvSpPr>
      <dsp:spPr>
        <a:xfrm>
          <a:off x="0" y="474384"/>
          <a:ext cx="8229600" cy="1330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itchFamily="18" charset="0"/>
              <a:cs typeface="Times New Roman" pitchFamily="18" charset="0"/>
            </a:rPr>
            <a:t>систематизировать содержание, формы и методы работы с родителями</a:t>
          </a:r>
        </a:p>
      </dsp:txBody>
      <dsp:txXfrm>
        <a:off x="0" y="474384"/>
        <a:ext cx="8229600" cy="1330875"/>
      </dsp:txXfrm>
    </dsp:sp>
    <dsp:sp modelId="{682EC3C1-2FD1-4BB7-BD96-2E1834F456A2}">
      <dsp:nvSpPr>
        <dsp:cNvPr id="0" name=""/>
        <dsp:cNvSpPr/>
      </dsp:nvSpPr>
      <dsp:spPr>
        <a:xfrm>
          <a:off x="0" y="1942675"/>
          <a:ext cx="8229600" cy="133087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itchFamily="18" charset="0"/>
              <a:cs typeface="Times New Roman" pitchFamily="18" charset="0"/>
            </a:rPr>
            <a:t>разработать и обучить родителей практическим коррекционным приемам работы в семье</a:t>
          </a:r>
        </a:p>
      </dsp:txBody>
      <dsp:txXfrm>
        <a:off x="0" y="1942675"/>
        <a:ext cx="8229600" cy="1330875"/>
      </dsp:txXfrm>
    </dsp:sp>
    <dsp:sp modelId="{FE2EA7F2-2664-408C-9F6A-57E452514261}">
      <dsp:nvSpPr>
        <dsp:cNvPr id="0" name=""/>
        <dsp:cNvSpPr/>
      </dsp:nvSpPr>
      <dsp:spPr>
        <a:xfrm>
          <a:off x="0" y="3411655"/>
          <a:ext cx="8229600" cy="134840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Constantia" pitchFamily="18" charset="0"/>
              <a:cs typeface="Times New Roman" pitchFamily="18" charset="0"/>
            </a:rPr>
            <a:t>установить партнерские отношения с семьей каждого воспитанника, создать атмосферу общности интересов и эмоциональной взаимоподдержки</a:t>
          </a:r>
        </a:p>
      </dsp:txBody>
      <dsp:txXfrm>
        <a:off x="0" y="3411655"/>
        <a:ext cx="8229600" cy="13484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4CABFA-66B4-4BBE-BFFD-130B1BA6F105}">
      <dsp:nvSpPr>
        <dsp:cNvPr id="0" name=""/>
        <dsp:cNvSpPr/>
      </dsp:nvSpPr>
      <dsp:spPr>
        <a:xfrm rot="16200000">
          <a:off x="-523623" y="524656"/>
          <a:ext cx="3733800" cy="268448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ru-RU" sz="2000" b="1" kern="1200" dirty="0" smtClean="0">
              <a:latin typeface="Constantia" pitchFamily="18" charset="0"/>
              <a:cs typeface="Times New Roman" pitchFamily="18" charset="0"/>
            </a:rPr>
            <a:t>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itchFamily="18" charset="0"/>
              <a:cs typeface="Times New Roman" pitchFamily="18" charset="0"/>
            </a:rPr>
            <a:t>Организационный</a:t>
          </a:r>
          <a:br>
            <a:rPr lang="ru-RU" sz="2000" b="1" kern="1200" dirty="0" smtClean="0">
              <a:latin typeface="Constantia" pitchFamily="18" charset="0"/>
              <a:cs typeface="Times New Roman" pitchFamily="18" charset="0"/>
            </a:rPr>
          </a:br>
          <a:r>
            <a:rPr lang="ru-RU" sz="2000" b="1" i="1" kern="1200" dirty="0" smtClean="0">
              <a:latin typeface="Constantia" pitchFamily="18" charset="0"/>
              <a:cs typeface="Times New Roman" pitchFamily="18" charset="0"/>
            </a:rPr>
            <a:t>(сентябрь - 1-я половина октября)</a:t>
          </a:r>
          <a:endParaRPr lang="ru-RU" sz="2000" kern="1200" dirty="0" smtClean="0">
            <a:latin typeface="Constantia" pitchFamily="18" charset="0"/>
          </a:endParaRPr>
        </a:p>
      </dsp:txBody>
      <dsp:txXfrm rot="16200000">
        <a:off x="-523623" y="524656"/>
        <a:ext cx="3733800" cy="2684487"/>
      </dsp:txXfrm>
    </dsp:sp>
    <dsp:sp modelId="{2D0B608E-2ECF-4786-B689-901685FAD522}">
      <dsp:nvSpPr>
        <dsp:cNvPr id="0" name=""/>
        <dsp:cNvSpPr/>
      </dsp:nvSpPr>
      <dsp:spPr>
        <a:xfrm rot="16200000">
          <a:off x="2362200" y="524656"/>
          <a:ext cx="3733800" cy="2684487"/>
        </a:xfrm>
        <a:prstGeom prst="flowChartManualOperation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itchFamily="18" charset="0"/>
              <a:cs typeface="Times New Roman" pitchFamily="18" charset="0"/>
            </a:rPr>
            <a:t>2.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onstantia" pitchFamily="18" charset="0"/>
              <a:cs typeface="Times New Roman" pitchFamily="18" charset="0"/>
            </a:rPr>
            <a:t>Основной </a:t>
          </a:r>
          <a:br>
            <a:rPr lang="ru-RU" sz="2000" b="1" kern="1200" dirty="0" smtClean="0">
              <a:latin typeface="Constantia" pitchFamily="18" charset="0"/>
              <a:cs typeface="Times New Roman" pitchFamily="18" charset="0"/>
            </a:rPr>
          </a:br>
          <a:r>
            <a:rPr lang="ru-RU" sz="2000" b="1" kern="1200" dirty="0" smtClean="0">
              <a:latin typeface="Constantia" pitchFamily="18" charset="0"/>
              <a:cs typeface="Times New Roman" pitchFamily="18" charset="0"/>
            </a:rPr>
            <a:t>(</a:t>
          </a:r>
          <a:r>
            <a:rPr lang="ru-RU" sz="2000" b="1" i="1" kern="1200" dirty="0" smtClean="0">
              <a:latin typeface="Constantia" pitchFamily="18" charset="0"/>
              <a:cs typeface="Times New Roman" pitchFamily="18" charset="0"/>
            </a:rPr>
            <a:t>октябрь-март</a:t>
          </a:r>
          <a:r>
            <a:rPr lang="ru-RU" sz="20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000" b="1" i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2362200" y="524656"/>
        <a:ext cx="3733800" cy="2684487"/>
      </dsp:txXfrm>
    </dsp:sp>
    <dsp:sp modelId="{07F650EE-25E2-484B-B074-05A5BF11F415}">
      <dsp:nvSpPr>
        <dsp:cNvPr id="0" name=""/>
        <dsp:cNvSpPr/>
      </dsp:nvSpPr>
      <dsp:spPr>
        <a:xfrm rot="16200000">
          <a:off x="5235240" y="524656"/>
          <a:ext cx="3733800" cy="2684487"/>
        </a:xfrm>
        <a:prstGeom prst="flowChartManualOperation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6395" bIns="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nstantia" pitchFamily="18" charset="0"/>
              <a:cs typeface="Times New Roman" pitchFamily="18" charset="0"/>
            </a:rPr>
            <a:t>3.</a:t>
          </a:r>
        </a:p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latin typeface="Constantia" pitchFamily="18" charset="0"/>
              <a:cs typeface="Times New Roman" pitchFamily="18" charset="0"/>
            </a:rPr>
            <a:t>Заключительный (</a:t>
          </a:r>
          <a:r>
            <a:rPr lang="ru-RU" sz="2100" b="1" i="1" kern="1200" dirty="0" smtClean="0">
              <a:latin typeface="Constantia" pitchFamily="18" charset="0"/>
              <a:cs typeface="Times New Roman" pitchFamily="18" charset="0"/>
            </a:rPr>
            <a:t>апрель-май</a:t>
          </a:r>
          <a:r>
            <a:rPr lang="ru-RU" sz="21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2100" b="1" i="1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5235240" y="524656"/>
        <a:ext cx="3733800" cy="268448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5293148-FA40-4D73-A302-4E30D3F09B11}">
      <dsp:nvSpPr>
        <dsp:cNvPr id="0" name=""/>
        <dsp:cNvSpPr/>
      </dsp:nvSpPr>
      <dsp:spPr>
        <a:xfrm>
          <a:off x="53357" y="3917"/>
          <a:ext cx="7894284" cy="728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На организационном этапе перед логопедом встают задачи:</a:t>
          </a:r>
          <a:endParaRPr lang="ru-RU" sz="2000" kern="1200" dirty="0"/>
        </a:p>
      </dsp:txBody>
      <dsp:txXfrm>
        <a:off x="53357" y="3917"/>
        <a:ext cx="7894284" cy="728248"/>
      </dsp:txXfrm>
    </dsp:sp>
    <dsp:sp modelId="{C8DD5F6E-E3E8-41A1-AB53-616DC785302A}">
      <dsp:nvSpPr>
        <dsp:cNvPr id="0" name=""/>
        <dsp:cNvSpPr/>
      </dsp:nvSpPr>
      <dsp:spPr>
        <a:xfrm rot="5400000">
          <a:off x="3863953" y="750371"/>
          <a:ext cx="273093" cy="327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 rot="5400000">
        <a:off x="3863953" y="750371"/>
        <a:ext cx="273093" cy="327711"/>
      </dsp:txXfrm>
    </dsp:sp>
    <dsp:sp modelId="{BFCCB6FC-857D-4885-B4FD-DF12AD692E16}">
      <dsp:nvSpPr>
        <dsp:cNvPr id="0" name=""/>
        <dsp:cNvSpPr/>
      </dsp:nvSpPr>
      <dsp:spPr>
        <a:xfrm>
          <a:off x="53357" y="1096289"/>
          <a:ext cx="7894284" cy="728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1) Изучение семьи ребенка, зачисленного на </a:t>
          </a:r>
          <a:r>
            <a:rPr lang="ru-RU" sz="2000" b="1" kern="1200" dirty="0" err="1" smtClean="0">
              <a:latin typeface="Times New Roman" pitchFamily="18" charset="0"/>
              <a:cs typeface="Times New Roman" pitchFamily="18" charset="0"/>
            </a:rPr>
            <a:t>логопункт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 с помощью наблюдений, бесед, опросов, анкетирования</a:t>
          </a:r>
          <a:endParaRPr lang="ru-RU" sz="2000" kern="1200" dirty="0"/>
        </a:p>
      </dsp:txBody>
      <dsp:txXfrm>
        <a:off x="53357" y="1096289"/>
        <a:ext cx="7894284" cy="728248"/>
      </dsp:txXfrm>
    </dsp:sp>
    <dsp:sp modelId="{8573369B-0ECA-4C74-86F9-72C1F6E779ED}">
      <dsp:nvSpPr>
        <dsp:cNvPr id="0" name=""/>
        <dsp:cNvSpPr/>
      </dsp:nvSpPr>
      <dsp:spPr>
        <a:xfrm rot="5400000">
          <a:off x="3863953" y="1842744"/>
          <a:ext cx="273093" cy="327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3863953" y="1842744"/>
        <a:ext cx="273093" cy="327711"/>
      </dsp:txXfrm>
    </dsp:sp>
    <dsp:sp modelId="{5D7479B7-1D40-4031-8AEA-2B8DDB1B6814}">
      <dsp:nvSpPr>
        <dsp:cNvPr id="0" name=""/>
        <dsp:cNvSpPr/>
      </dsp:nvSpPr>
      <dsp:spPr>
        <a:xfrm>
          <a:off x="53357" y="2188662"/>
          <a:ext cx="7894284" cy="728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2) Разработка перспективного плана совместной коррекционной работы с родителями на год </a:t>
          </a:r>
          <a:endParaRPr lang="ru-RU" sz="2000" kern="1200" dirty="0"/>
        </a:p>
      </dsp:txBody>
      <dsp:txXfrm>
        <a:off x="53357" y="2188662"/>
        <a:ext cx="7894284" cy="728248"/>
      </dsp:txXfrm>
    </dsp:sp>
    <dsp:sp modelId="{D621B801-1264-4E40-B578-CE1B8D6838CE}">
      <dsp:nvSpPr>
        <dsp:cNvPr id="0" name=""/>
        <dsp:cNvSpPr/>
      </dsp:nvSpPr>
      <dsp:spPr>
        <a:xfrm rot="5400000">
          <a:off x="3863953" y="2935116"/>
          <a:ext cx="273093" cy="32771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5400000">
        <a:off x="3863953" y="2935116"/>
        <a:ext cx="273093" cy="327711"/>
      </dsp:txXfrm>
    </dsp:sp>
    <dsp:sp modelId="{5A57F5DF-B44A-4027-8C3A-2A23788D9A21}">
      <dsp:nvSpPr>
        <dsp:cNvPr id="0" name=""/>
        <dsp:cNvSpPr/>
      </dsp:nvSpPr>
      <dsp:spPr>
        <a:xfrm>
          <a:off x="0" y="3281034"/>
          <a:ext cx="8001000" cy="7282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3) Формирование у родителей предпосылок педагогической рефлексии</a:t>
          </a:r>
          <a:r>
            <a:rPr lang="ru-RU" sz="2000" kern="1200" dirty="0" smtClean="0"/>
            <a:t/>
          </a:r>
          <a:br>
            <a:rPr lang="ru-RU" sz="2000" kern="1200" dirty="0" smtClean="0"/>
          </a:br>
          <a:endParaRPr lang="ru-RU" sz="2000" kern="1200" dirty="0"/>
        </a:p>
      </dsp:txBody>
      <dsp:txXfrm>
        <a:off x="0" y="3281034"/>
        <a:ext cx="8001000" cy="7282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3E83C-29C5-40FE-BB48-F5FEEF276DE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C23D8-88ED-46E5-84ED-B7803497CC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C23D8-88ED-46E5-84ED-B7803497CCD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3/30/2023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17" Type="http://schemas.openxmlformats.org/officeDocument/2006/relationships/image" Target="../media/image29.jpeg"/><Relationship Id="rId2" Type="http://schemas.openxmlformats.org/officeDocument/2006/relationships/image" Target="../media/image14.jpeg"/><Relationship Id="rId16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gif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microsoft.com/office/2007/relationships/diagramDrawing" Target="../diagrams/drawing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4.xml"/><Relationship Id="rId10" Type="http://schemas.microsoft.com/office/2007/relationships/diagramDrawing" Target="../diagrams/drawing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38099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МКОУ «Киреевский ЦО № 2 «</a:t>
            </a:r>
            <a:endParaRPr lang="ru-RU" sz="1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3434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/>
            </a:r>
            <a:br>
              <a:rPr lang="ru-RU" sz="2400" dirty="0" smtClean="0">
                <a:solidFill>
                  <a:srgbClr val="FFFF00"/>
                </a:solidFill>
              </a:rPr>
            </a:br>
            <a:r>
              <a:rPr lang="ru-RU" sz="2400" dirty="0" smtClean="0">
                <a:solidFill>
                  <a:srgbClr val="FFFF00"/>
                </a:solidFill>
              </a:rPr>
              <a:t>«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Взаимосвязь в работе учителя-логопеда и родителей как одно из условий успешной коррекционно-воспитательной работы с детьми с речевыми нарушениями»</a:t>
            </a:r>
          </a:p>
          <a:p>
            <a:endParaRPr lang="ru-RU" sz="2800" dirty="0" smtClean="0">
              <a:solidFill>
                <a:srgbClr val="C00000"/>
              </a:solidFill>
              <a:effectLst/>
            </a:endParaRPr>
          </a:p>
          <a:p>
            <a:pPr algn="r"/>
            <a:r>
              <a:rPr lang="ru-RU" sz="2800" dirty="0" smtClean="0">
                <a:solidFill>
                  <a:srgbClr val="C00000"/>
                </a:solidFill>
                <a:effectLst/>
              </a:rPr>
              <a:t>                                   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Учитель-логопед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effectLst/>
              </a:rPr>
              <a:t>                           Страхова М</a:t>
            </a:r>
            <a:r>
              <a:rPr lang="ru-RU" sz="2800" dirty="0" smtClean="0">
                <a:solidFill>
                  <a:srgbClr val="C00000"/>
                </a:solidFill>
                <a:effectLst/>
              </a:rPr>
              <a:t>.Н.</a:t>
            </a:r>
          </a:p>
          <a:p>
            <a:endParaRPr lang="ru-RU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28600"/>
            <a:ext cx="83819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sz="2400" b="1" dirty="0">
              <a:ln w="11430"/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685800"/>
            <a:ext cx="838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nstantia" pitchFamily="18" charset="0"/>
                <a:cs typeface="Times New Roman" pitchFamily="18" charset="0"/>
              </a:rPr>
              <a:t> Если на организационном этапе содержание работы составляла популярная информация о видах и причинах речевых нарушений, задачах коррекционно-логопедической и профилактической работы с детьми, то на основном этапе должны быть освещены конкретные приемы закрепления определенных навыков у дошкольников, установлены единые требования к общему и речевому воспитанию ребенка. На данном этапе встают задачи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:</a:t>
            </a:r>
            <a:endParaRPr lang="ru-RU" dirty="0">
              <a:latin typeface="Constantia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457200" y="2514600"/>
          <a:ext cx="82296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152400"/>
            <a:ext cx="8458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latin typeface="Constantia" pitchFamily="18" charset="0"/>
              </a:rPr>
              <a:t>Формы работы на втором этапе</a:t>
            </a:r>
            <a:endParaRPr lang="ru-RU" sz="2400" b="1" dirty="0">
              <a:ln w="11430"/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" y="6858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Фронтальные консультации.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>Это своеобразный логопедический  всеобуч для родителей, тематика которого определяется на целый учебный год.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>	Наиболее актуальные темы для консультаций, которые интересуют родителей в нашем ДОУ:</a:t>
            </a:r>
            <a:endParaRPr lang="ru-RU" dirty="0">
              <a:latin typeface="Constantia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304800" y="1752600"/>
          <a:ext cx="84582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4648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Индивидуальные практикумы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762000"/>
            <a:ext cx="4419600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               На  индивидуальных практикумах  родители обучаются совместным, имеющим коррекционную направленность формам деятельности с детьми: приемам артикуляционной и пальчиковой  гимнастики, </a:t>
            </a:r>
            <a:r>
              <a:rPr lang="ru-RU" dirty="0" err="1" smtClean="0">
                <a:ln w="50800"/>
                <a:latin typeface="Times New Roman" pitchFamily="18" charset="0"/>
                <a:cs typeface="Times New Roman" pitchFamily="18" charset="0"/>
              </a:rPr>
              <a:t>самомассажу</a:t>
            </a:r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  кистей рук, гимнастике для глаз и дыхания, навыкам звукового анализа</a:t>
            </a:r>
            <a:r>
              <a:rPr lang="ru-RU" sz="2000" dirty="0" smtClean="0">
                <a:ln w="50800"/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95800" y="2895600"/>
            <a:ext cx="44196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Индивидуальные занятия</a:t>
            </a:r>
          </a:p>
          <a:p>
            <a:pPr algn="just"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Родители, которые не могут заниматься с детьми дома из-за отсутствия навыков организации поведения ребенка или низкой педагогической грамотности, приглашаются на просмотр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ИНДИВИДУАЛЬНЫХ ЗАНЯТИЙ 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логопеда, где основное внимание взрослого обращается на необходимость комбинации речевых упражнений с заданиями на развитие психических процессов.</a:t>
            </a:r>
            <a:b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81000" y="3733800"/>
          <a:ext cx="5962650" cy="2581275"/>
        </p:xfrm>
        <a:graphic>
          <a:graphicData uri="http://schemas.openxmlformats.org/presentationml/2006/ole">
            <p:oleObj spid="_x0000_s1027" name="Документ" r:id="rId3" imgW="5944886" imgH="2586759" progId="Word.Document.12">
              <p:embed/>
            </p:oleObj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over_image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143000"/>
            <a:ext cx="122872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cover_image (2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1295400"/>
            <a:ext cx="12954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05labbop012338392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705600" y="1981200"/>
            <a:ext cx="2209799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over_image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1219200"/>
            <a:ext cx="1214437" cy="1719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28600" y="152401"/>
            <a:ext cx="8686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n w="50800"/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Тетрадь для домашних заданий </a:t>
            </a:r>
            <a:endParaRPr lang="ru-RU" sz="24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685800"/>
            <a:ext cx="8686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Основной формой взаимодействия логопеда с родителями является </a:t>
            </a:r>
            <a:r>
              <a:rPr lang="ru-RU" b="1" i="1" dirty="0" smtClean="0">
                <a:ln w="5080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тетрадь для домашних заданий 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28600" y="4000504"/>
            <a:ext cx="8701118" cy="785818"/>
          </a:xfrm>
          <a:prstGeom prst="rect">
            <a:avLst/>
          </a:prstGeom>
          <a:ln>
            <a:noFill/>
          </a:ln>
        </p:spPr>
        <p:txBody>
          <a:bodyPr lIns="0" tIns="0" rIns="0" bIns="0" anchor="b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>   		     </a:t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dirty="0">
                <a:ln w="50800"/>
                <a:solidFill>
                  <a:schemeClr val="bg1">
                    <a:shade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b="1" dirty="0">
                <a:ln w="50800"/>
                <a:solidFill>
                  <a:srgbClr val="FF0000"/>
                </a:solidFill>
                <a:latin typeface="+mj-lt"/>
                <a:ea typeface="+mj-ea"/>
                <a:cs typeface="+mj-cs"/>
              </a:rPr>
              <a:t> 		</a:t>
            </a: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1600" b="1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	</a:t>
            </a:r>
          </a:p>
          <a:p>
            <a:pPr fontAlgn="auto">
              <a:spcAft>
                <a:spcPts val="0"/>
              </a:spcAft>
              <a:defRPr/>
            </a:pP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600" b="1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</a:t>
            </a:r>
            <a:r>
              <a:rPr lang="ru-RU" sz="1600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dirty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733800"/>
            <a:ext cx="86868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Это  наглядное пособие для обучения ребенка правильной речи, где дается  краткое, доступное  для неспециалиста описание артикуляции звуков, подготовительные упражнения для губ и языка, развития голоса, дыхания, мелкой моторики пальцев рук, схематически зарисовываются символы звуков и картинки для называния, раскрашивания, запоминания.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5080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Тетрадь   </a:t>
            </a:r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служит для нас «телефоном доверия» – взрослый может написать в ней любой вопрос относительно качества выполнения заданий  ребенком. </a:t>
            </a:r>
            <a:endParaRPr lang="ru-RU" dirty="0"/>
          </a:p>
        </p:txBody>
      </p:sp>
      <p:pic>
        <p:nvPicPr>
          <p:cNvPr id="12" name="Рисунок 11" descr="50b953fe68b246c18a7e3ff79d39ce53fed48b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6800" y="2057400"/>
            <a:ext cx="2362200" cy="1545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5374403labk7hb12365199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800" y="2057400"/>
            <a:ext cx="2286000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Рисунок 18" descr="orig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1295400"/>
            <a:ext cx="236220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50800"/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Домашняя библиотечка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4724400"/>
            <a:ext cx="8686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Существенную роль  в результативной работе родителей с детьми играет подобранная логопедом библиотечка авторских пособий.</a:t>
            </a:r>
          </a:p>
          <a:p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 Каждый пособие позволяет не имеющему специальной подготовки взрослому успешно заниматься коррекционной и развивающей деятельностью.</a:t>
            </a:r>
            <a:endParaRPr lang="ru-RU" dirty="0"/>
          </a:p>
        </p:txBody>
      </p:sp>
      <p:pic>
        <p:nvPicPr>
          <p:cNvPr id="7" name="Рисунок 6" descr="1362628801_s-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762000"/>
            <a:ext cx="1371600" cy="1980000"/>
          </a:xfrm>
          <a:prstGeom prst="rect">
            <a:avLst/>
          </a:prstGeom>
        </p:spPr>
      </p:pic>
      <p:pic>
        <p:nvPicPr>
          <p:cNvPr id="13" name="Рисунок 12" descr="13739593108917958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762000"/>
            <a:ext cx="1300163" cy="1828800"/>
          </a:xfrm>
          <a:prstGeom prst="rect">
            <a:avLst/>
          </a:prstGeom>
        </p:spPr>
      </p:pic>
      <p:pic>
        <p:nvPicPr>
          <p:cNvPr id="26" name="Рисунок 25" descr="97858112415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6400" y="914400"/>
            <a:ext cx="1371600" cy="1905000"/>
          </a:xfrm>
          <a:prstGeom prst="rect">
            <a:avLst/>
          </a:prstGeom>
        </p:spPr>
      </p:pic>
      <p:pic>
        <p:nvPicPr>
          <p:cNvPr id="8" name="Рисунок 7" descr="1362689222_s-5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914400"/>
            <a:ext cx="1371600" cy="1869948"/>
          </a:xfrm>
          <a:prstGeom prst="rect">
            <a:avLst/>
          </a:prstGeom>
        </p:spPr>
      </p:pic>
      <p:pic>
        <p:nvPicPr>
          <p:cNvPr id="19" name="Рисунок 18" descr="1303486136_0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743200"/>
            <a:ext cx="121920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04536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05001" y="762000"/>
            <a:ext cx="1371600" cy="1905000"/>
          </a:xfrm>
          <a:prstGeom prst="rect">
            <a:avLst/>
          </a:prstGeom>
        </p:spPr>
      </p:pic>
      <p:pic>
        <p:nvPicPr>
          <p:cNvPr id="9" name="Рисунок 8" descr="osn-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71800" y="914400"/>
            <a:ext cx="1295400" cy="1905000"/>
          </a:xfrm>
          <a:prstGeom prst="rect">
            <a:avLst/>
          </a:prstGeom>
        </p:spPr>
      </p:pic>
      <p:pic>
        <p:nvPicPr>
          <p:cNvPr id="16" name="Рисунок 15" descr="64417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371600" y="2438400"/>
            <a:ext cx="12858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Рисунок 21" descr="b9cf8d1792233af8941989be3d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62200" y="2667000"/>
            <a:ext cx="1300014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1701097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05200" y="2362200"/>
            <a:ext cx="12192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36037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629400" y="762000"/>
            <a:ext cx="1219200" cy="1828800"/>
          </a:xfrm>
          <a:prstGeom prst="rect">
            <a:avLst/>
          </a:prstGeom>
        </p:spPr>
      </p:pic>
      <p:pic>
        <p:nvPicPr>
          <p:cNvPr id="23" name="Рисунок 22" descr="big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96200" y="914400"/>
            <a:ext cx="12954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45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705600" y="2438400"/>
            <a:ext cx="22860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Рисунок 27" descr="02lab8apa1295361019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5181600" y="2362200"/>
            <a:ext cx="2057400" cy="1319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Рисунок 20" descr="100060436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4648200" y="2590800"/>
            <a:ext cx="1257300" cy="1890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af8847bf69077c91aa8da774a67a00f3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6248400" y="3200400"/>
            <a:ext cx="2209800" cy="14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1292316415_2010-12-14_112826я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914400"/>
            <a:ext cx="4152900" cy="28289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28600" y="228601"/>
            <a:ext cx="8686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50800"/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Визуальные (наглядные) средства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" y="990600"/>
            <a:ext cx="4191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В процессе работы с родителями  на </a:t>
            </a:r>
          </a:p>
          <a:p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основном этапе широко используются </a:t>
            </a:r>
          </a:p>
          <a:p>
            <a: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  <a:t>Визуальные (наглядные) средства:</a:t>
            </a:r>
            <a:b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n w="5080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РЕЧЕВОЙ УГОЛОК «ЛОГОВИЧОК» </a:t>
            </a:r>
            <a:endParaRPr lang="ru-RU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4038600"/>
            <a:ext cx="8763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 smtClean="0">
                <a:ln w="50800"/>
                <a:latin typeface="Times New Roman" pitchFamily="18" charset="0"/>
                <a:cs typeface="Times New Roman" pitchFamily="18" charset="0"/>
              </a:rPr>
              <a:t>Рубрика «Домашняя игротека»  </a:t>
            </a:r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знакомит родителей с играми, игровыми упражнениями и заданиями на закрепление различных речевых навыков. Среди прочих дома рекомендуются «Игры на кухне». Например, на кухне можно проводить игру на обогащение словаря ребенка «Охота на слова» (</a:t>
            </a:r>
            <a: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  <a:t>Какие слова можно «достать» из борща, винегрета, кухонного шкафа?</a:t>
            </a:r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)  На кухне можно проводить игру «Покупки» на автоматизацию звука </a:t>
            </a:r>
            <a:r>
              <a:rPr lang="en-US" dirty="0" smtClean="0">
                <a:ln w="50800"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dirty="0" err="1" smtClean="0">
                <a:ln w="50800"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dirty="0" smtClean="0">
                <a:ln w="50800"/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 в словах (</a:t>
            </a:r>
            <a: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  <a:t>В каких из этих продуктов «живет» звук </a:t>
            </a:r>
            <a:r>
              <a:rPr lang="en-US" i="1" dirty="0" smtClean="0">
                <a:ln w="50800"/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i="1" dirty="0" err="1" smtClean="0">
                <a:ln w="50800"/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en-US" i="1" dirty="0" smtClean="0">
                <a:ln w="50800"/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  <a:t>? В </a:t>
            </a:r>
            <a:r>
              <a:rPr lang="ru-RU" i="1" dirty="0" err="1" smtClean="0">
                <a:ln w="50800"/>
                <a:latin typeface="Times New Roman" pitchFamily="18" charset="0"/>
                <a:cs typeface="Times New Roman" pitchFamily="18" charset="0"/>
              </a:rPr>
              <a:t>кар.р.ртошке</a:t>
            </a:r>
            <a: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  <a:t> или капусте? В яблоках или </a:t>
            </a:r>
            <a:r>
              <a:rPr lang="ru-RU" i="1" dirty="0" err="1" smtClean="0">
                <a:ln w="50800"/>
                <a:latin typeface="Times New Roman" pitchFamily="18" charset="0"/>
                <a:cs typeface="Times New Roman" pitchFamily="18" charset="0"/>
              </a:rPr>
              <a:t>пер.р.рсиках?и</a:t>
            </a:r>
            <a:r>
              <a:rPr lang="ru-RU" i="1" dirty="0" smtClean="0">
                <a:ln w="50800"/>
                <a:latin typeface="Times New Roman" pitchFamily="18" charset="0"/>
                <a:cs typeface="Times New Roman" pitchFamily="18" charset="0"/>
              </a:rPr>
              <a:t> т.д.)</a:t>
            </a:r>
            <a:endParaRPr lang="ru-RU" i="1" dirty="0">
              <a:ln w="5080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17285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1371600" cy="1752600"/>
          </a:xfrm>
          <a:prstGeom prst="rect">
            <a:avLst/>
          </a:prstGeom>
        </p:spPr>
      </p:pic>
      <p:pic>
        <p:nvPicPr>
          <p:cNvPr id="13" name="Рисунок 12" descr="101338032_y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81800" y="1600200"/>
            <a:ext cx="1371600" cy="180975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28600" y="2133600"/>
            <a:ext cx="3962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n w="50800"/>
                <a:latin typeface="Times New Roman" pitchFamily="18" charset="0"/>
                <a:cs typeface="Times New Roman" pitchFamily="18" charset="0"/>
              </a:rPr>
              <a:t>Рубрика «Домашнее задание» </a:t>
            </a:r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дает родителям практические рекомендации по формированию различных речевых навыков, выявлению уровня развития некоторых составляющих речи ребенка.</a:t>
            </a:r>
            <a:endParaRPr lang="ru-RU" dirty="0"/>
          </a:p>
        </p:txBody>
      </p:sp>
      <p:pic>
        <p:nvPicPr>
          <p:cNvPr id="24" name="Picture 2" descr="C:\Users\Лариса\Desktop\анимиация\бабочки\4416648-e93d015d09aa1e27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 flipH="1">
            <a:off x="7848600" y="29718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52400"/>
            <a:ext cx="87630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Информационно-деловое оснащение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33400"/>
            <a:ext cx="32766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n w="50800"/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Информационный стенд «Логопед советует» представляет собой материал с практическими советами и рекомендациями,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" y="1905000"/>
            <a:ext cx="3429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ln w="50800"/>
                <a:latin typeface="Times New Roman" pitchFamily="18" charset="0"/>
                <a:cs typeface="Times New Roman" pitchFamily="18" charset="0"/>
              </a:rPr>
              <a:t>подобранными  с учетом индивидуальных особенностей  детей, с практическими рекомендациями семье, позволяющими родителям глубже строить с ним взаимоотношения. Например, рекомендации для родителей </a:t>
            </a:r>
            <a:r>
              <a:rPr lang="ru-RU" dirty="0" smtClean="0"/>
              <a:t>«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чего нужны занятия с логопедом», «Как помочь ребенку развить связную речь», «Развитие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мыщц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речевого аппарата», «Зачем нужна артикуляционная гимнастика и как ее делать» и т.д.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>
              <a:ln w="50800"/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600" dirty="0">
              <a:ln w="50800"/>
              <a:solidFill>
                <a:schemeClr val="bg1">
                  <a:shade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1de1d8b1d9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295400"/>
            <a:ext cx="5029200" cy="3505200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8600"/>
            <a:ext cx="86867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2"/>
                </a:solidFill>
                <a:latin typeface="Constantia" pitchFamily="18" charset="0"/>
                <a:cs typeface="Times New Roman" pitchFamily="18" charset="0"/>
              </a:rPr>
              <a:t>ЗАКЛЮЧИТЕЛЬНЫЙ ЭТАП</a:t>
            </a:r>
            <a:endParaRPr lang="ru-RU" sz="2400" b="1" dirty="0">
              <a:solidFill>
                <a:schemeClr val="accent2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6858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Заключительный этап коррекционно-речевой работы с ребенком предполагает качественную оценку результатов проведенного логопедического воздействия. На заключительном этапе работа с родителями будет заключаться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304800" y="1752600"/>
          <a:ext cx="8534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 descr="C:\Users\Лариса\Desktop\анимиация\бабочки\Vlinder12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6172199"/>
            <a:ext cx="5562600" cy="457201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28600" y="2286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28600"/>
            <a:ext cx="8686799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РЕЗУЛЬТАТИВНОСТЬ РАБОТЫ</a:t>
            </a:r>
            <a:endParaRPr lang="ru-RU" sz="24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609600"/>
            <a:ext cx="86868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  <a:cs typeface="Times New Roman" pitchFamily="18" charset="0"/>
              </a:rPr>
              <a:t>Использование  традиционных и нетрадиционных форм сотрудничества с родителями способствует  активному участию родителей в коррекционно-развивающей работе с детьми, что  существенно повышает эффективность и качество исправления речевых нарушений у детей.</a:t>
            </a:r>
          </a:p>
          <a:p>
            <a:r>
              <a:rPr lang="ru-RU" dirty="0" smtClean="0">
                <a:latin typeface="Constantia" pitchFamily="18" charset="0"/>
                <a:cs typeface="Times New Roman" pitchFamily="18" charset="0"/>
              </a:rPr>
              <a:t>    На основании  проведенного в конце года обследования речевого развития детей и анкетирования родителей было выявлено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dirty="0">
              <a:latin typeface="Constant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" y="2362200"/>
            <a:ext cx="868680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Исправление звукопроизношения у детей проходило в более короткие сроки и с максимальным эффектом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967335"/>
            <a:ext cx="8686800" cy="64633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Педагогическая компетентность и заинтересованность родителей значительно повысилась</a:t>
            </a:r>
            <a:endParaRPr lang="ru-RU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600" y="3581400"/>
            <a:ext cx="8686800" cy="36933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Отношения между родителями и детьми стали более конструктивными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4038600"/>
            <a:ext cx="86868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smtClean="0">
                <a:latin typeface="Constantia" pitchFamily="18" charset="0"/>
                <a:cs typeface="Times New Roman" pitchFamily="18" charset="0"/>
              </a:rPr>
              <a:t>Также было установлено, что единое понимание родителями задач, средств и методов воспитания детей-логопатов обеспечило </a:t>
            </a:r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КОМПЛЕКСНЫЙ ПОДХОД  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к коррекционно-образовательному процессу. Родители ощутили потребность в повышении педагогических знаний, обмене опытом воспитания и обучения детей. В процессе работы с ними повысился их интерес к проблемам детей.</a:t>
            </a:r>
            <a:endParaRPr lang="ru-RU" dirty="0">
              <a:latin typeface="Constantia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533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C00000"/>
                </a:solidFill>
                <a:effectLst/>
                <a:latin typeface="Constantia" pitchFamily="18" charset="0"/>
                <a:cs typeface="Times New Roman" pitchFamily="18" charset="0"/>
              </a:rPr>
              <a:t>АКТУАЛЬНОСТЬ РАБОТЫ</a:t>
            </a:r>
            <a:endParaRPr lang="ru-RU" sz="2400" dirty="0">
              <a:ln w="11430"/>
              <a:solidFill>
                <a:srgbClr val="C00000"/>
              </a:solidFill>
              <a:effectLst/>
              <a:latin typeface="Constantia" pitchFamily="18" charset="0"/>
              <a:cs typeface="Times New Roman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800" y="1329464"/>
            <a:ext cx="8534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Важной и неотъемлемой частью работы по устранению речевых нарушений у детей является тесное взаимодействие логопеда и родителей. Малая осведомленность родителей в вопросах патологии и коррекции речи, недооценка ими раннего выявления речевых дефектов и своевременного воздействия на них, ложные, а порой и вредные установки в отношении речи детей, говорят о необходимости совместной работы на всех этапах коррекции. Помощь родителей обязательна и </a:t>
            </a:r>
            <a:r>
              <a:rPr lang="ru-RU" sz="2000" dirty="0" smtClean="0"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необходима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 Потому что, во-первых, родительское мнение наиболее авторитетно для ребенка, и, во-вторых, только у родителей есть возможность ежедневно закреплять формируемые навыки в процессе живого, непосредственного общения со своим ребенком. Поэтому  очень  важно сознательное участие в этом процессе родителей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Vlinder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0300" y="6248400"/>
            <a:ext cx="4343400" cy="381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1048odW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2625" y="2857500"/>
            <a:ext cx="5238750" cy="1143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C00000"/>
                </a:solidFill>
                <a:effectLst/>
                <a:latin typeface="Constantia" pitchFamily="18" charset="0"/>
              </a:rPr>
              <a:t>ЦЕЛЬ СОВМЕСТНОЙ РАБОТЫ</a:t>
            </a:r>
            <a:endParaRPr lang="ru-RU" sz="2400" dirty="0">
              <a:ln w="11430"/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5181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153400" cy="5334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dirty="0" smtClean="0">
                <a:ln w="11430"/>
                <a:solidFill>
                  <a:srgbClr val="C00000"/>
                </a:solidFill>
                <a:effectLst/>
                <a:latin typeface="Constantia" pitchFamily="18" charset="0"/>
                <a:cs typeface="Times New Roman" pitchFamily="18" charset="0"/>
              </a:rPr>
              <a:t>ЗАДАЧИ СОВМЕСТНОЙ РАБОТЫ С РОДИТЕЛЯМИ</a:t>
            </a:r>
            <a:endParaRPr lang="ru-RU" sz="2400" dirty="0">
              <a:ln w="11430"/>
              <a:solidFill>
                <a:srgbClr val="C00000"/>
              </a:solidFill>
              <a:effectLst/>
              <a:latin typeface="Constant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90600"/>
          <a:ext cx="8229600" cy="513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43200" y="2590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04800" y="228600"/>
            <a:ext cx="85344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nstantia" pitchFamily="18" charset="0"/>
              </a:rPr>
              <a:t> ОСНОВНЫЕ НАПРАВЛЕНИЯ РАБОТЫ </a:t>
            </a:r>
            <a:endParaRPr lang="ru-RU" sz="2400" dirty="0">
              <a:solidFill>
                <a:srgbClr val="C00000"/>
              </a:solidFill>
              <a:latin typeface="Constant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04800" y="701662"/>
            <a:ext cx="8534400" cy="2092881"/>
          </a:xfrm>
          <a:prstGeom prst="rect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Определение особенностей внутрисемейных отношений, влияющих на личностные характеристики ребенка.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Привлечение родителей к участию в коррекционно-логопедическом процессе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04800" y="2518414"/>
            <a:ext cx="8534400" cy="344709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Участие родителей в воспитании, развитии ребенка не только дома, но и в детском саду поможет им: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Относиться к ребенку как к равному.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Понять, что недопустимо сравнивать его с другими детьми, всегда радоваться его успехам и поддерживать в случае неудачи.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Знать сильные и слабые стороны ребенка и учитывать их.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nstantia" pitchFamily="18" charset="0"/>
                <a:ea typeface="Times New Roman" pitchFamily="18" charset="0"/>
                <a:cs typeface="Times New Roman" pitchFamily="18" charset="0"/>
              </a:rPr>
              <a:t>Проявлять искреннюю заинтересованность в его действиях и быть готовым к эмоциональной поддержке, совместному переживанию его радостей и горестей.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nstant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tant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381000"/>
            <a:ext cx="83058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РАБОТЫ С РОДИТЕЛЯМИ</a:t>
            </a:r>
            <a:endParaRPr lang="ru-RU" sz="2400" b="1" dirty="0">
              <a:ln w="11430"/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000" y="9144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onstantia" pitchFamily="18" charset="0"/>
                <a:cs typeface="Times New Roman" pitchFamily="18" charset="0"/>
              </a:rPr>
              <a:t>Логопедическая работа  с детьми дошкольного возраста представлена в три этапа, которые реализуются в строго определенной последовательности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Constantia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81000" y="2362200"/>
          <a:ext cx="84582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304800"/>
            <a:ext cx="84582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ОРГАНИЗАЦИОННЫЙ   ЭТАП</a:t>
            </a:r>
            <a:endParaRPr lang="ru-RU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609600" y="1447800"/>
          <a:ext cx="8001000" cy="401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324477_html_f3b92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1295400"/>
            <a:ext cx="12954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81000" y="838200"/>
            <a:ext cx="5257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АНКЕТИРОВАНИЕ </a:t>
            </a:r>
            <a:r>
              <a:rPr lang="ru-RU" sz="1600" b="1" dirty="0" smtClean="0">
                <a:latin typeface="Constantia" pitchFamily="18" charset="0"/>
              </a:rPr>
              <a:t>(</a:t>
            </a:r>
            <a:r>
              <a:rPr lang="ru-RU" sz="1600" i="1" dirty="0" smtClean="0">
                <a:latin typeface="Constantia" pitchFamily="18" charset="0"/>
                <a:cs typeface="Times New Roman" pitchFamily="18" charset="0"/>
              </a:rPr>
              <a:t>сентябрь</a:t>
            </a:r>
            <a:r>
              <a:rPr lang="ru-RU" sz="1600" b="1" dirty="0" smtClean="0">
                <a:latin typeface="Constantia" pitchFamily="18" charset="0"/>
                <a:cs typeface="Times New Roman" pitchFamily="18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>Позволяет более направленно вести индивидуальную работу с родителями. Анализ анкет позволяет получить дополнительную информацию о развитии каждого ребенка, его интересах и способностях, об участии родителей в воспитании, развитии ребенка , о том, как проходят выходные дни и праздники, каков стиль взаимодействия взрослых с ребенком</a:t>
            </a:r>
            <a:r>
              <a:rPr lang="ru-RU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           ПЕРСПЕКТИВНЫЙ ПЛАН РАБОТЫ С РОДИТЕЛЯМИ НА ГОД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>Разрабатывается  после определения основных направлений коррекционной работы с детьми на основании полученной в ходе анкетирования информации о речевом уровне детей, потребностей их родителей</a:t>
            </a:r>
            <a:r>
              <a:rPr lang="ru-RU" sz="1600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81000" y="3048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onstantia" pitchFamily="18" charset="0"/>
              </a:rPr>
              <a:t>Формы  работы  на первом этапе </a:t>
            </a:r>
            <a:endParaRPr lang="ru-RU" sz="2800" b="1" dirty="0">
              <a:solidFill>
                <a:srgbClr val="C00000"/>
              </a:solidFill>
              <a:latin typeface="Constantia" pitchFamily="18" charset="0"/>
            </a:endParaRPr>
          </a:p>
        </p:txBody>
      </p:sp>
      <p:pic>
        <p:nvPicPr>
          <p:cNvPr id="13" name="Рисунок 12" descr="05365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1676400"/>
            <a:ext cx="1219200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0641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3962400"/>
            <a:ext cx="2381250" cy="144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80998"/>
            <a:ext cx="5105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ИНДИВИДУАЛЬНЫЕ КОНСУЛЬТАЦИИ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(</a:t>
            </a:r>
            <a:r>
              <a:rPr lang="ru-RU" i="1" dirty="0" smtClean="0">
                <a:latin typeface="Constantia" pitchFamily="18" charset="0"/>
                <a:cs typeface="Times New Roman" pitchFamily="18" charset="0"/>
              </a:rPr>
              <a:t>2-я половина сентября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>Логопед вместе с родителями обсуждает, что необходимо развивать и воспитывать в ребенке, считаясь, безусловно, с детской неповторимостью и индивидуальностью. На этом этапе работы возможно в корректной форме сообщить родителям о нежелательных тенденциях в речевом развитии ребенка и показать пути их профилактики и коррекции в ДОУ и семье, тем самым формируя у взрослых предпосылки педагогической рефлексии.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РОДИТЕЛЬСКОЕ</a:t>
            </a:r>
            <a:r>
              <a:rPr lang="ru-RU" b="1" dirty="0" smtClean="0">
                <a:solidFill>
                  <a:schemeClr val="bg1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СОБРАНИЕ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latin typeface="Constantia" pitchFamily="18" charset="0"/>
                <a:cs typeface="Times New Roman" pitchFamily="18" charset="0"/>
              </a:rPr>
              <a:t>В ходе родительского собрания «Давайте познакомимся»  (</a:t>
            </a:r>
            <a:r>
              <a:rPr lang="ru-RU" i="1" dirty="0" smtClean="0">
                <a:latin typeface="Constantia" pitchFamily="18" charset="0"/>
                <a:cs typeface="Times New Roman" pitchFamily="18" charset="0"/>
              </a:rPr>
              <a:t>начало октября</a:t>
            </a:r>
            <a:r>
              <a:rPr lang="ru-RU" dirty="0" smtClean="0">
                <a:latin typeface="Constantia" pitchFamily="18" charset="0"/>
                <a:cs typeface="Times New Roman" pitchFamily="18" charset="0"/>
              </a:rPr>
              <a:t>) родители получают дополнительную информацию об организации логопедической помощи их детям в условиях логопункта, о результатах обследования, о характере и мере участия родителей в коррекционных занятиях </a:t>
            </a:r>
            <a:endParaRPr lang="ru-RU" i="1" dirty="0" smtClean="0">
              <a:latin typeface="Constant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2970</TotalTime>
  <Words>1518</Words>
  <Application>Microsoft Office PowerPoint</Application>
  <PresentationFormat>Экран (4:3)</PresentationFormat>
  <Paragraphs>112</Paragraphs>
  <Slides>20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Изящная</vt:lpstr>
      <vt:lpstr>Документ</vt:lpstr>
      <vt:lpstr>МКОУ «Киреевский ЦО № 2 «</vt:lpstr>
      <vt:lpstr>АКТУАЛЬНОСТЬ РАБОТЫ</vt:lpstr>
      <vt:lpstr>ЦЕЛЬ СОВМЕСТНОЙ РАБОТЫ</vt:lpstr>
      <vt:lpstr>ЗАДАЧИ СОВМЕСТНОЙ РАБОТЫ С РОДИТЕЛЯМИ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123</cp:lastModifiedBy>
  <cp:revision>266</cp:revision>
  <dcterms:created xsi:type="dcterms:W3CDTF">2015-01-12T20:45:54Z</dcterms:created>
  <dcterms:modified xsi:type="dcterms:W3CDTF">2023-03-30T07:47:20Z</dcterms:modified>
</cp:coreProperties>
</file>