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8" r:id="rId5"/>
    <p:sldId id="279" r:id="rId6"/>
    <p:sldId id="276" r:id="rId7"/>
    <p:sldId id="259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70C"/>
    <a:srgbClr val="C608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797D-8A41-41E5-A795-F66784DD4F7B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DE31-C4F4-43FC-9997-6A7F453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Стили семейного воспитания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пустительский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чувствующий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3433"/>
            <a:ext cx="9144000" cy="689143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армонич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ссудительный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727584"/>
            <a:ext cx="4968604" cy="539857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дупредитель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762750" cy="3733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89066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9070C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это процесс формирования, развития личности, включающий в себя целенаправленное воздействие извне, так и самовоспитание личности.</a:t>
            </a:r>
            <a:b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a124ae67e4a45a57471144ab3526c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1219965"/>
            <a:ext cx="6779184" cy="45376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135489_987-209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764704"/>
            <a:ext cx="3816423" cy="54781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7924"/>
            <a:ext cx="9144000" cy="68959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нтролирующ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3060"/>
            <a:ext cx="9144000" cy="689105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стязатель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Стили семейного воспитания</vt:lpstr>
      <vt:lpstr>      Воспитание - это процесс формирования, развития личности, включающий в себя целенаправленное воздействие извне, так и самовоспитание личности.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Школа-интернат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Стили семейного воспитания</dc:title>
  <dc:creator>Школа-интернат</dc:creator>
  <cp:lastModifiedBy>Школа-интернат</cp:lastModifiedBy>
  <cp:revision>10</cp:revision>
  <dcterms:created xsi:type="dcterms:W3CDTF">2017-02-17T11:38:00Z</dcterms:created>
  <dcterms:modified xsi:type="dcterms:W3CDTF">2017-02-18T09:12:41Z</dcterms:modified>
</cp:coreProperties>
</file>