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B119-5809-4978-925B-94ECEE93E3C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6B64-5AAA-4C29-AF5B-497AC4BF43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88640"/>
            <a:ext cx="12289365" cy="69127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Школа-интернат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Школа-интернат</dc:creator>
  <cp:lastModifiedBy>Школа-интернат</cp:lastModifiedBy>
  <cp:revision>2</cp:revision>
  <dcterms:created xsi:type="dcterms:W3CDTF">2019-10-23T09:12:17Z</dcterms:created>
  <dcterms:modified xsi:type="dcterms:W3CDTF">2019-10-23T09:25:59Z</dcterms:modified>
</cp:coreProperties>
</file>