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5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1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5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2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7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95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51340-1317-48F1-99EE-55862C154A6F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FD25AC-4364-4E1D-9E6D-44EB297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8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032" y="2951017"/>
            <a:ext cx="7267545" cy="3651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родительского собрания: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«Развитие речи детей посредством развития мелкой моторики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0358" y="4887305"/>
            <a:ext cx="3542587" cy="673909"/>
          </a:xfrm>
        </p:spPr>
        <p:txBody>
          <a:bodyPr>
            <a:normAutofit fontScale="92500"/>
          </a:bodyPr>
          <a:lstStyle/>
          <a:p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Составитель: учитель-логопед </a:t>
            </a:r>
          </a:p>
          <a:p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Щербакова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леся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ладимировна </a:t>
            </a:r>
          </a:p>
          <a:p>
            <a:endParaRPr lang="ru-RU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31" y="77329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Разнообразные игры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school592.ru/wp-content/uploads/2/7/5/275b29066ae8dcd7ab7b028ac95b170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1" y="1172570"/>
            <a:ext cx="3565806" cy="23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hool592.ru/wp-content/uploads/2/c/1/2c17c6ae85e308507294dc750969a5c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 bwMode="auto">
          <a:xfrm>
            <a:off x="4962698" y="1230601"/>
            <a:ext cx="3740730" cy="23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4youngmama.ru/wp-content/uploads/f/1/c/f1ce8e3e338762538bb264ed27042e0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/>
          <a:stretch/>
        </p:blipFill>
        <p:spPr bwMode="auto">
          <a:xfrm>
            <a:off x="436351" y="3782675"/>
            <a:ext cx="3565806" cy="27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hool592.ru/wp-content/uploads/5/9/9/599259753250fc26b9f43906a1eacad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48" y="3714487"/>
            <a:ext cx="3852980" cy="2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2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213657"/>
            <a:ext cx="7996844" cy="756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pic>
        <p:nvPicPr>
          <p:cNvPr id="10242" name="Picture 2" descr="https://kartinkof.club/uploads/posts/2022-05/1653672149_1-kartinkof-club-p-veselie-palchiki-kartin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69" y="2667476"/>
            <a:ext cx="5834591" cy="33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4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5" y="315884"/>
            <a:ext cx="8495606" cy="43475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ребёнка находится на кончиках его пальцев»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В.А. Сухомлинский)                      </a:t>
            </a:r>
          </a:p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«Рука – это своего рода внешний мозг»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Э.Кант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«Рука – это инструмент всех инструментов» (Аристотель)</a:t>
            </a:r>
          </a:p>
          <a:p>
            <a:pPr lvl="0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«Руки учат голову, затем поумневшая голова учит руки, а умелые руки снова способствуют развитию мозга» (И. Павлов)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6124" y="4008502"/>
            <a:ext cx="4572000" cy="3103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0"/>
              </a:lnSpc>
              <a:spcAft>
                <a:spcPts val="1125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lasspic.ru/wp-content/uploads/2016/03/20652/Risovannye-solntse-i-doma-rebenka-na-ruk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32" y="4163672"/>
            <a:ext cx="4331792" cy="24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1.bp.blogspot.com/-S2C5U22H1D4/YHaS4SbVFEI/AAAAAAAAASQ/Xdn60adSQoE9S1x0Cd9sBANoGPKgbgN0QCLcBGAsYHQ/s1425/hello_html_m3f73ff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0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10" y="417560"/>
            <a:ext cx="8071659" cy="4497185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Движения пальцев и кистей рук имеют особое развивающее воздействие. На ладони и на стопе находится около 1000 биологически активных точек. Воздействуя на них, можно регулировать деятельность внутренних органов. Так, массируя пальцы, можно активизировать работу разных внутренних органов (безымянный – печень, средний – кишечник, указательный – желудок, большой – голова).</a:t>
            </a:r>
          </a:p>
          <a:p>
            <a:endParaRPr lang="ru-RU" dirty="0"/>
          </a:p>
        </p:txBody>
      </p:sp>
      <p:pic>
        <p:nvPicPr>
          <p:cNvPr id="2050" name="Picture 2" descr="https://vseglisty.ru/wp-content/uploads/0/1/3/01371595ffd66a29a5fa6459c7c7e94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0" y="2881742"/>
            <a:ext cx="7400620" cy="33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5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4" y="847897"/>
            <a:ext cx="4272741" cy="51954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Сначала развиваются движения пальцев рук, затем появляется артикуляция слогов; всё последующее совершенствование речевых реакций состоит в прямой зависимости от степени тренировки движений пальцев. Тренировка пальцев рук влияет на созревание речевой функции.</a:t>
            </a:r>
          </a:p>
          <a:p>
            <a:endParaRPr lang="ru-RU" dirty="0"/>
          </a:p>
        </p:txBody>
      </p:sp>
      <p:pic>
        <p:nvPicPr>
          <p:cNvPr id="3074" name="Picture 2" descr="https://inring.ru/images/stati/zanyatiya-dlya-3-h-letnih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7" y="1886989"/>
            <a:ext cx="4242674" cy="28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93" y="177082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/>
              <a:t>Игры с бумагой</a:t>
            </a:r>
            <a:endParaRPr lang="ru-RU" b="1" dirty="0"/>
          </a:p>
        </p:txBody>
      </p:sp>
      <p:pic>
        <p:nvPicPr>
          <p:cNvPr id="4098" name="Picture 2" descr="https://img.kanal-o.ru/img/2020-05-11/fmt_94_24_shutterstock_382617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4" y="1209860"/>
            <a:ext cx="3204934" cy="24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dushki-club.ru/wp-content/uploads/6/7/8/6785794199061a5f455a93f19bb016a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07" y="1227425"/>
            <a:ext cx="3634833" cy="24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nii-evrika.ru/wp-content/uploads/2017/10/shutterstock_409176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6" y="3800026"/>
            <a:ext cx="3600067" cy="24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fpk.ru/image/catalog/ban/fornews/nozhnicy-dlja-detej/nozhnicy-dlja-detej-dostav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9" y="3800027"/>
            <a:ext cx="3602744" cy="24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4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895" y="0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/>
              <a:t>Игры с манкой </a:t>
            </a:r>
            <a:endParaRPr lang="ru-RU" b="1" dirty="0"/>
          </a:p>
        </p:txBody>
      </p:sp>
      <p:pic>
        <p:nvPicPr>
          <p:cNvPr id="5122" name="Picture 2" descr="https://mamaeasy.ru/wp-content/uploads/2016/09/znakomimsya-s-manko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9" y="1221971"/>
            <a:ext cx="3077462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csonizh.ru/wp-content/uploads/2020/05/vykladyvaem-dorozh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70" y="1221971"/>
            <a:ext cx="2992985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8jrqOOtwTeY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7"/>
          <a:stretch/>
        </p:blipFill>
        <p:spPr bwMode="auto">
          <a:xfrm>
            <a:off x="536159" y="3825548"/>
            <a:ext cx="3077462" cy="23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pinimg.com/originals/74/df/89/74df89efab92bd1a8a69f04ff88e171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-423"/>
          <a:stretch/>
        </p:blipFill>
        <p:spPr bwMode="auto">
          <a:xfrm>
            <a:off x="5402870" y="3731716"/>
            <a:ext cx="3147912" cy="24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1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56368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/>
              <a:t>Пальчиковый театр </a:t>
            </a:r>
            <a:endParaRPr lang="ru-RU" b="1" dirty="0"/>
          </a:p>
        </p:txBody>
      </p:sp>
      <p:pic>
        <p:nvPicPr>
          <p:cNvPr id="6148" name="Picture 4" descr="https://cs2.livemaster.ru/storage/7e/8c/dae4d954add643b6a714097753n9--kukly-i-igrushki-skazka-repka-vyazanaya-palchikovyj-teatr-v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54" y="3979540"/>
            <a:ext cx="2681012" cy="26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kartinkin.net/uploads/posts/2022-02/1645955079_77-kartinkin-net-p-kukolnii-teatr-kartinki-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2558"/>
          <a:stretch/>
        </p:blipFill>
        <p:spPr bwMode="auto">
          <a:xfrm>
            <a:off x="448523" y="1295065"/>
            <a:ext cx="3832769" cy="24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mishka-knizhka.ru/wp-content/uploads/2021/01/palchikovye-kukly3.jpg"/>
          <p:cNvSpPr>
            <a:spLocks noChangeAspect="1" noChangeArrowheads="1"/>
          </p:cNvSpPr>
          <p:nvPr/>
        </p:nvSpPr>
        <p:spPr bwMode="auto">
          <a:xfrm>
            <a:off x="155574" y="-144463"/>
            <a:ext cx="1973257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62" y="1342196"/>
            <a:ext cx="3600415" cy="24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84" y="734034"/>
            <a:ext cx="768096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 и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упражнения с Су-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www.maam.ru/upload/blogs/detsad-74731-14514772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0" y="2269694"/>
            <a:ext cx="3945349" cy="29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elibra.ru/RAZVIVAYEM-MYELKUYU-MOTORIKU-U-MALYSHYEYI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3632918"/>
            <a:ext cx="4344536" cy="30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7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0"/>
            <a:ext cx="7680960" cy="137160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Криотерапия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i.pinimg.com/originals/99/7c/01/997c01554e4ddad093813facb627bd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" y="1163781"/>
            <a:ext cx="3402914" cy="25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.imgbb.ru/user/148/1487175/201411/3779417256f0250b0a36f5caac7388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5580"/>
          <a:stretch/>
        </p:blipFill>
        <p:spPr bwMode="auto">
          <a:xfrm>
            <a:off x="5000306" y="1163780"/>
            <a:ext cx="3782349" cy="25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hildit.gr/wp-content/uploads/childitphotos/water_pla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54" y="3868929"/>
            <a:ext cx="4045239" cy="26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19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32</TotalTime>
  <Words>126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Times New Roman</vt:lpstr>
      <vt:lpstr>Савон</vt:lpstr>
      <vt:lpstr>Тема родительского собрания: «Развитие речи детей посредством развития мелкой моторики»</vt:lpstr>
      <vt:lpstr>Презентация PowerPoint</vt:lpstr>
      <vt:lpstr>Презентация PowerPoint</vt:lpstr>
      <vt:lpstr>Презентация PowerPoint</vt:lpstr>
      <vt:lpstr>Игры с бумагой</vt:lpstr>
      <vt:lpstr>Игры с манкой </vt:lpstr>
      <vt:lpstr>Пальчиковый театр </vt:lpstr>
      <vt:lpstr>Пальчиковые игры и упражнения с Су-Джок </vt:lpstr>
      <vt:lpstr>Криотерапия</vt:lpstr>
      <vt:lpstr>Разнообразные игры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родительского собрания: «Развитие речи детей посредством развития мелкой моторики»</dc:title>
  <dc:creator>oles.sherbakova@yandex.ru</dc:creator>
  <cp:lastModifiedBy>oles.sherbakova@yandex.ru</cp:lastModifiedBy>
  <cp:revision>4</cp:revision>
  <dcterms:created xsi:type="dcterms:W3CDTF">2023-04-30T14:42:46Z</dcterms:created>
  <dcterms:modified xsi:type="dcterms:W3CDTF">2023-04-30T15:14:52Z</dcterms:modified>
</cp:coreProperties>
</file>